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58" r:id="rId9"/>
    <p:sldId id="269" r:id="rId10"/>
    <p:sldId id="270" r:id="rId11"/>
    <p:sldId id="263" r:id="rId12"/>
    <p:sldId id="266" r:id="rId13"/>
    <p:sldId id="267" r:id="rId14"/>
    <p:sldId id="271" r:id="rId15"/>
    <p:sldId id="265" r:id="rId16"/>
    <p:sldId id="272" r:id="rId17"/>
    <p:sldId id="276" r:id="rId18"/>
    <p:sldId id="273" r:id="rId19"/>
    <p:sldId id="274" r:id="rId20"/>
    <p:sldId id="275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6" autoAdjust="0"/>
    <p:restoredTop sz="94660"/>
  </p:normalViewPr>
  <p:slideViewPr>
    <p:cSldViewPr>
      <p:cViewPr>
        <p:scale>
          <a:sx n="76" d="100"/>
          <a:sy n="76" d="100"/>
        </p:scale>
        <p:origin x="-121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CBA4-82D8-4E89-9C8B-A2C3050F710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E1EFA-F4E3-404A-9A8C-DED906BD71D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B94D-6211-4714-9C6D-F63B7D81467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08889-6BC8-4298-B2CF-B91007F4BE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F0F3-2DA5-4BEE-885E-9224C31D0DC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A855-941E-4CF1-82C7-3D7AA63AF87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8D241-E5D8-4E9A-B5EB-5BB71558F15D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2A77-39CD-4FC7-A145-5E16FE7B14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C664-00B7-4040-AE55-1C2CC1591D7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D893-E7F3-4086-8B65-731CC9C922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01097-41B4-4103-AFA7-17DD2BDB161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1D72-39F8-4E99-8998-BA7796D8D4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7901-5E74-4F12-A9F6-507F8408F57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F432-4068-41FB-A28E-6BB054FD5B8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0733E-CCB9-455A-9347-00A855419198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0587-1CA8-4698-8E68-E1BD62AB22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7B605-174A-4745-AE0A-E910D8221DC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517A-EE06-4F8E-AB25-34BC4F0296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6E6F-8BA0-48FA-87A2-A8960C9C7BC4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98C20-AC29-487B-8778-9272292B63C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7209D-456D-4743-A144-BA210B76460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C60B-1B04-46B4-BFB0-B3D86AA744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b="5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21A5C4-A372-4CD7-AC42-8B810B855CC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EBECC1-C0EB-4C67-9B70-D7AD4619D06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3212976"/>
            <a:ext cx="8351837" cy="3371136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POSSESSIVE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PRONOUNS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mine; </a:t>
            </a:r>
            <a:r>
              <a:rPr lang="fr-FR" sz="48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his</a:t>
            </a:r>
            <a:r>
              <a:rPr lang="fr-FR" sz="48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; </a:t>
            </a:r>
            <a:r>
              <a:rPr lang="fr-FR" sz="48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hers</a:t>
            </a:r>
            <a:r>
              <a:rPr lang="fr-FR" sz="48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; </a:t>
            </a:r>
            <a:r>
              <a:rPr lang="fr-FR" sz="48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its</a:t>
            </a:r>
            <a:r>
              <a:rPr lang="fr-FR" sz="48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; </a:t>
            </a:r>
            <a:r>
              <a:rPr lang="fr-FR" sz="48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yours</a:t>
            </a:r>
            <a:r>
              <a:rPr lang="fr-FR" sz="48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; ours; </a:t>
            </a:r>
            <a:r>
              <a:rPr lang="fr-FR" sz="48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theirs</a:t>
            </a:r>
            <a:endParaRPr lang="fr-FR" sz="4800" dirty="0">
              <a:solidFill>
                <a:srgbClr val="FF0000"/>
              </a:solidFill>
              <a:latin typeface="Snap ITC" pitchFamily="82" charset="0"/>
              <a:cs typeface="+mn-cs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our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new house.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067944" y="5157192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</a:rPr>
              <a:t>ours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14338" name="Picture 2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92896"/>
            <a:ext cx="1602148" cy="137109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Does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bike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belong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to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you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860032" y="5157192"/>
            <a:ext cx="2016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</a:rPr>
              <a:t>mine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7170" name="Picture 2" descr="C:\Users\Utilisateur\AppData\Local\Microsoft\Windows\Temporary Internet Files\Content.IE5\LVL42UWD\MC900305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348880"/>
            <a:ext cx="1800454" cy="13423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2553891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Does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boat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belong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to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your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parents?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No,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isn’t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436096" y="5733256"/>
            <a:ext cx="2016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theirs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10242" name="Picture 2" descr="C:\Users\Utilisateur\AppData\Local\Microsoft\Windows\Temporary Internet Files\Content.IE5\53EBHVBY\MC9002963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708920"/>
            <a:ext cx="2863913" cy="9415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John’s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watch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No,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isn’t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220072" y="5157192"/>
            <a:ext cx="2016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his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11267" name="Picture 3" descr="C:\Users\Utilisateur\AppData\Local\Microsoft\Windows\Temporary Internet Files\Content.IE5\LVL42UWD\MC9002327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564904"/>
            <a:ext cx="2038539" cy="13157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These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photos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belong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to us.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They’re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572000" y="5157192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</a:rPr>
              <a:t>ours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15362" name="Picture 2" descr="C:\Users\Utilisateur\AppData\Local\Microsoft\Windows\Temporary Internet Files\Content.IE5\0TY1M3QR\MC9003125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636912"/>
            <a:ext cx="1816913" cy="99395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Are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these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keys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yours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No,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they’re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not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652120" y="5157192"/>
            <a:ext cx="27363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</a:rPr>
              <a:t>mine/ours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9218" name="Picture 2" descr="C:\Users\Utilisateur\AppData\Local\Microsoft\Windows\Temporary Internet Files\Content.IE5\RXPTVUJI\MC9002383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708920"/>
            <a:ext cx="1449135" cy="11521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This bag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belongs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to Mary.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067944" y="5157192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hers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16386" name="Picture 2" descr="C:\Users\Utilisateur\AppData\Local\Microsoft\Windows\Temporary Internet Files\Content.IE5\CGSA2OLU\MC9002376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700808"/>
            <a:ext cx="2332776" cy="259985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2553891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Do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those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motorbikes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belong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to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your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friends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No,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they’re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not 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508104" y="5733256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theirs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19459" name="Picture 3" descr="C:\Users\Utilisateur\AppData\Local\Microsoft\Windows\Temporary Internet Files\Content.IE5\BHO3YV8L\MC9003209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76872"/>
            <a:ext cx="1816913" cy="1312164"/>
          </a:xfrm>
          <a:prstGeom prst="rect">
            <a:avLst/>
          </a:prstGeom>
          <a:noFill/>
        </p:spPr>
      </p:pic>
      <p:pic>
        <p:nvPicPr>
          <p:cNvPr id="19460" name="Picture 4" descr="C:\Users\Utilisateur\AppData\Local\Microsoft\Windows\Temporary Internet Files\Content.IE5\1THN781P\MC9003112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924944"/>
            <a:ext cx="1813255" cy="95371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These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are the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children’s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toys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They’re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 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572000" y="5157192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theirs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17410" name="Picture 2" descr="C:\Users\Utilisateur\AppData\Local\Microsoft\Windows\Temporary Internet Files\Content.IE5\A51V1770\MC9002871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708920"/>
            <a:ext cx="1694244" cy="1176780"/>
          </a:xfrm>
          <a:prstGeom prst="rect">
            <a:avLst/>
          </a:prstGeom>
          <a:noFill/>
        </p:spPr>
      </p:pic>
      <p:pic>
        <p:nvPicPr>
          <p:cNvPr id="17411" name="Picture 3" descr="C:\Users\Utilisateur\AppData\Local\Microsoft\Windows\Temporary Internet Files\Content.IE5\RXPTVUJI\MC9003314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132856"/>
            <a:ext cx="1676400" cy="1789568"/>
          </a:xfrm>
          <a:prstGeom prst="rect">
            <a:avLst/>
          </a:prstGeom>
          <a:noFill/>
        </p:spPr>
      </p:pic>
      <p:pic>
        <p:nvPicPr>
          <p:cNvPr id="17412" name="Picture 4" descr="C:\Users\Utilisateur\AppData\Local\Microsoft\Windows\Temporary Internet Files\Content.IE5\RXPTVUJI\MC90023214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204864"/>
            <a:ext cx="1768444" cy="1849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Jack’s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scooter?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No,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not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076056" y="5157192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his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18434" name="Picture 2" descr="C:\Users\Utilisateur\AppData\Local\Microsoft\Windows\Temporary Internet Files\Content.IE5\RXPTVUJI\MC9003266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060848"/>
            <a:ext cx="1794967" cy="178582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Are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those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gloves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Jenny’s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they’re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___________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220072" y="5301208"/>
            <a:ext cx="2016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hers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1026" name="Picture 2" descr="C:\Users\Utilisateur\AppData\Local\Microsoft\Windows\Temporary Internet Files\Content.IE5\BHO3YV8L\MC900340194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756984">
            <a:off x="5868144" y="2420888"/>
            <a:ext cx="1832458" cy="17958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Are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they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your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motorbikes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they’re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076056" y="5157192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</a:rPr>
              <a:t>ours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19459" name="Picture 3" descr="C:\Users\Utilisateur\AppData\Local\Microsoft\Windows\Temporary Internet Files\Content.IE5\BHO3YV8L\MC9003209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76872"/>
            <a:ext cx="1816913" cy="1312164"/>
          </a:xfrm>
          <a:prstGeom prst="rect">
            <a:avLst/>
          </a:prstGeom>
          <a:noFill/>
        </p:spPr>
      </p:pic>
      <p:pic>
        <p:nvPicPr>
          <p:cNvPr id="19460" name="Picture 4" descr="C:\Users\Utilisateur\AppData\Local\Microsoft\Windows\Temporary Internet Files\Content.IE5\1THN781P\MC9003112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924944"/>
            <a:ext cx="1813255" cy="95371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2553891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 cottage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belongs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to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my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friends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139952" y="5805264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theirs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0484" name="Picture 4" descr="C:\Users\Utilisateur\AppData\Local\Microsoft\Windows\Temporary Internet Files\Content.IE5\LVL42UWD\MC9004134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060848"/>
            <a:ext cx="2251295" cy="19344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2553891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Are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those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our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packed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lunches?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they’re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220072" y="5733256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</a:rPr>
              <a:t>ours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1509" name="Picture 5" descr="C:\Users\Utilisateur\AppData\Local\Microsoft\Windows\Temporary Internet Files\Content.IE5\CGSA2OLU\MC9003840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132856"/>
            <a:ext cx="1881835" cy="1900123"/>
          </a:xfrm>
          <a:prstGeom prst="rect">
            <a:avLst/>
          </a:prstGeom>
          <a:noFill/>
        </p:spPr>
      </p:pic>
      <p:pic>
        <p:nvPicPr>
          <p:cNvPr id="21510" name="Picture 6" descr="C:\Users\Utilisateur\AppData\Local\Microsoft\Windows\Temporary Internet Files\Content.IE5\CGSA2OLU\MC9003840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132856"/>
            <a:ext cx="1881835" cy="190012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for me?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716016" y="5157192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yours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2530" name="Picture 2" descr="C:\Users\Utilisateur\AppData\Local\Microsoft\Windows\Temporary Internet Files\Content.IE5\RXPTVUJI\MC9001992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348880"/>
            <a:ext cx="1051711" cy="13761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2553891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for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our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grandfather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004048" y="5805264"/>
            <a:ext cx="16561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his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3555" name="Picture 3" descr="C:\Users\Utilisateur\AppData\Local\Microsoft\Windows\Temporary Internet Files\Content.IE5\0TY1M3QR\MC90043640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276872"/>
            <a:ext cx="1457320" cy="14573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2553891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Do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those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bikes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belong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to the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twins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they’re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364088" y="5733256"/>
            <a:ext cx="2016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theirs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7170" name="Picture 2" descr="C:\Users\Utilisateur\AppData\Local\Microsoft\Windows\Temporary Internet Files\Content.IE5\LVL42UWD\MC900305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348880"/>
            <a:ext cx="1800454" cy="1342339"/>
          </a:xfrm>
          <a:prstGeom prst="rect">
            <a:avLst/>
          </a:prstGeom>
          <a:noFill/>
        </p:spPr>
      </p:pic>
      <p:pic>
        <p:nvPicPr>
          <p:cNvPr id="8194" name="Picture 2" descr="C:\Users\Utilisateur\AppData\Local\Microsoft\Windows\Temporary Internet Files\Content.IE5\LVL42UWD\MC900305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564904"/>
            <a:ext cx="1800454" cy="13423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4149080"/>
            <a:ext cx="8353425" cy="2553891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Are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those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books the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children’s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No,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they’re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not 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6084168" y="5805264"/>
            <a:ext cx="2016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theirs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3074" name="Picture 2" descr="C:\Users\Utilisateur\AppData\Local\Microsoft\Windows\Temporary Internet Files\Content.IE5\1THN781P\MC9000903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276872"/>
            <a:ext cx="2456507" cy="178353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car the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policeman’s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___________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716016" y="5373216"/>
            <a:ext cx="2016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his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4098" name="Picture 2" descr="C:\Users\Utilisateur\AppData\Local\Microsoft\Windows\Temporary Internet Files\Content.IE5\BHO3YV8L\MC9004354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420888"/>
            <a:ext cx="1841500" cy="15113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Kate’s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racket?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___________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716016" y="5373216"/>
            <a:ext cx="2016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hers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5122" name="Picture 2" descr="C:\Users\Utilisateur\AppData\Local\Microsoft\Windows\Temporary Internet Files\Content.IE5\53EBHVBY\MC9003512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492896"/>
            <a:ext cx="1810693" cy="14334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2553891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David and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Linda’s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baby?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No,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isn’t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292080" y="5805264"/>
            <a:ext cx="2016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theirs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6146" name="Picture 2" descr="C:\Users\Utilisateur\AppData\Local\Microsoft\Windows\Temporary Internet Files\Content.IE5\RXPTVUJI\MC9003907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348880"/>
            <a:ext cx="1613916" cy="186720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coat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Sophie’s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No,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not ___________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220072" y="5301208"/>
            <a:ext cx="2016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hers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051" name="Picture 3" descr="C:\Users\Utilisateur\AppData\Local\Microsoft\Windows\Temporary Internet Files\Content.IE5\0TY1M3QR\MC9000555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204864"/>
            <a:ext cx="1670584" cy="21484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77072"/>
            <a:ext cx="8353425" cy="1940957"/>
          </a:xfrm>
          <a:prstGeom prst="round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granny’s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teapot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dirty="0" smtClean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Yes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, </a:t>
            </a:r>
            <a:r>
              <a:rPr lang="fr-FR" sz="3600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it’s</a:t>
            </a:r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________</a:t>
            </a:r>
            <a:endParaRPr lang="fr-FR" sz="36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716016" y="5157192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hers</a:t>
            </a:r>
            <a:endParaRPr lang="fr-FR" sz="36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13314" name="Picture 2" descr="C:\Users\Utilisateur\AppData\Local\Microsoft\Windows\Temporary Internet Files\Content.IE5\1THN781P\MC9003914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132856"/>
            <a:ext cx="1824228" cy="17190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272</Words>
  <Application>Microsoft Office PowerPoint</Application>
  <PresentationFormat>On-screen Show (4:3)</PresentationFormat>
  <Paragraphs>95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12</cp:revision>
  <dcterms:created xsi:type="dcterms:W3CDTF">2010-10-08T09:12:53Z</dcterms:created>
  <dcterms:modified xsi:type="dcterms:W3CDTF">2013-04-11T09:46:40Z</dcterms:modified>
</cp:coreProperties>
</file>