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054B61B-C0E9-4387-A381-02147F405DDA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6DF99F9-DAE1-4457-BBCF-0447D07E211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168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‘</a:t>
            </a:r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108067-04B6-4A60-9790-D192CC8037E8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‘</a:t>
            </a:r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D7B1C0-E014-4B4B-929C-8C8E1FEE8FB4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‘</a:t>
            </a:r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E9E299-C54C-45C2-9931-E2A46D5FAC11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‘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2226D1-89F8-4C29-BA85-953C197CC4CB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72593-06F1-41FD-A8DB-EE2C40BA64F7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52A17-0AB2-4CFB-BBA1-F85CE2B9489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5D38C-6C3B-4969-A41E-45D2FE63E767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D0EB0-297C-469E-A232-76811EBEA7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758A4-01B7-4D83-96BE-2506E1656D90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633FB-3030-48EF-899F-68C8EAE02CB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4F880-9FD9-4F66-B604-453CE8077397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A46AD-37C8-4DCE-BAA2-E169A80BBAB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21D1E-BC7B-42EB-9347-AAC26AE5D22C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D81C3-EF4B-496F-8B55-9240E1E0FE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A1B33-58BE-43D4-8A5E-3D5D2247BBF0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67074-1E75-48F9-AB1C-05954635BB2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31F65-E46B-480C-8E56-6A702DE5D082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7DDC5-D48E-44A0-9BCE-7E4E28A2529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35102-4018-4F3A-85F2-B57390585D6C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5D3D2-D6B1-4AB3-B0E1-F0ADC55F0BD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582F2-0E02-48FD-949B-F720BD049684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B1726-7103-49AF-9E1D-A046B5D38E6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6C156-7435-4837-99AA-E543B3B37984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03D1A-F458-4662-A6FE-036C7F0D220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21562-F6E9-475F-8DC2-BB8EC0061BFE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97FB2-E3DA-4FD9-831B-FDE5D1572D0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5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7F5119-0C32-4390-9B1A-41EC2991B987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E7BAC8-6B74-42F2-A8F7-722F6970250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388" y="3068638"/>
            <a:ext cx="8785225" cy="3540125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Can </a:t>
            </a: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you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decide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if the 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‘s </a:t>
            </a: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a 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possessive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or a 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short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form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in </a:t>
            </a: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sentences?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Examples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solidFill>
                <a:schemeClr val="bg2">
                  <a:lumMod val="50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My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brother’s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name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Bob. =  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possessive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Linda’s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my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best </a:t>
            </a:r>
            <a:r>
              <a:rPr lang="fr-FR" sz="28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friend</a:t>
            </a:r>
            <a:r>
              <a:rPr lang="fr-FR" sz="28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.  =  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short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form</a:t>
            </a:r>
            <a:endParaRPr lang="fr-FR" sz="2800" dirty="0">
              <a:solidFill>
                <a:srgbClr val="FF0000"/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solidFill>
                <a:srgbClr val="FF0000"/>
              </a:solidFill>
              <a:latin typeface="Snap ITC" pitchFamily="82" charset="0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That bike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isn’t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David</a:t>
            </a:r>
            <a:r>
              <a:rPr lang="fr-FR" sz="36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339975" y="5445125"/>
            <a:ext cx="6408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possessive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sz="36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an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old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car,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isn’t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it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?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339975" y="5445125"/>
            <a:ext cx="6408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short form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Rosemary</a:t>
            </a:r>
            <a:r>
              <a:rPr lang="fr-FR" sz="36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son</a:t>
            </a:r>
            <a:r>
              <a:rPr lang="fr-FR" sz="36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in Paris.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339975" y="5445125"/>
            <a:ext cx="6408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possessive/short form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Tom</a:t>
            </a:r>
            <a:r>
              <a:rPr lang="fr-FR" sz="36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sister</a:t>
            </a:r>
            <a:r>
              <a:rPr lang="fr-FR" sz="36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name</a:t>
            </a:r>
            <a:r>
              <a:rPr lang="fr-FR" sz="36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Jane.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339975" y="5445125"/>
            <a:ext cx="64087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possessive/possessive/short form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Daniel</a:t>
            </a:r>
            <a:r>
              <a:rPr lang="fr-FR" sz="36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car</a:t>
            </a:r>
            <a:r>
              <a:rPr lang="fr-FR" sz="36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grey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339975" y="5445125"/>
            <a:ext cx="6408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possessive/short form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1200150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David</a:t>
            </a:r>
            <a:r>
              <a:rPr lang="fr-FR" sz="36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going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to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see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Bob</a:t>
            </a:r>
            <a:r>
              <a:rPr lang="fr-FR" sz="36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new house.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339975" y="5876925"/>
            <a:ext cx="6408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short form/possessive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That</a:t>
            </a:r>
            <a:r>
              <a:rPr lang="fr-FR" sz="36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John</a:t>
            </a:r>
            <a:r>
              <a:rPr lang="fr-FR" sz="36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car.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339975" y="5876925"/>
            <a:ext cx="6408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short form/possessive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Brenda</a:t>
            </a:r>
            <a:r>
              <a:rPr lang="fr-FR" sz="36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Birmingham. 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3635375" y="5445125"/>
            <a:ext cx="4105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short form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This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David</a:t>
            </a:r>
            <a:r>
              <a:rPr lang="fr-FR" sz="36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bike.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3635375" y="5445125"/>
            <a:ext cx="4105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possessive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Is Bob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Janet</a:t>
            </a:r>
            <a:r>
              <a:rPr lang="fr-FR" sz="36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brother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?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3635375" y="5445125"/>
            <a:ext cx="4105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possessive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Janet</a:t>
            </a:r>
            <a:r>
              <a:rPr lang="fr-FR" sz="36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London.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3635375" y="5445125"/>
            <a:ext cx="4105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short form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Janet</a:t>
            </a:r>
            <a:r>
              <a:rPr lang="fr-FR" sz="36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husband</a:t>
            </a:r>
            <a:r>
              <a:rPr lang="fr-FR" sz="36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Nice.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339975" y="5445125"/>
            <a:ext cx="6408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possessive/short form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Look! 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It</a:t>
            </a:r>
            <a:r>
              <a:rPr lang="fr-FR" sz="36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raining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again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!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339975" y="5445125"/>
            <a:ext cx="6408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short form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Brian</a:t>
            </a:r>
            <a:r>
              <a:rPr lang="fr-FR" sz="36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wife</a:t>
            </a:r>
            <a:r>
              <a:rPr lang="fr-FR" sz="36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French.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339975" y="5445125"/>
            <a:ext cx="6408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possessive/short form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288" y="4365625"/>
            <a:ext cx="8353425" cy="646113"/>
          </a:xfrm>
          <a:prstGeom prst="rect">
            <a:avLst/>
          </a:prstGeom>
          <a:solidFill>
            <a:srgbClr val="A1D3E3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These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are </a:t>
            </a:r>
            <a:r>
              <a:rPr lang="fr-FR" sz="3600" dirty="0" err="1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Shirley</a:t>
            </a:r>
            <a:r>
              <a:rPr lang="fr-FR" sz="36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’s</a:t>
            </a:r>
            <a:r>
              <a:rPr lang="fr-FR" sz="3600" dirty="0">
                <a:solidFill>
                  <a:schemeClr val="bg2">
                    <a:lumMod val="50000"/>
                  </a:schemeClr>
                </a:solidFill>
                <a:latin typeface="Snap ITC" pitchFamily="82" charset="0"/>
                <a:cs typeface="+mn-cs"/>
              </a:rPr>
              <a:t> books.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339975" y="5445125"/>
            <a:ext cx="6408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Snap ITC" pitchFamily="82" charset="0"/>
              </a:rPr>
              <a:t>possessive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148</Words>
  <Application>Microsoft Office PowerPoint</Application>
  <PresentationFormat>On-screen Show (4:3)</PresentationFormat>
  <Paragraphs>44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7</cp:revision>
  <dcterms:created xsi:type="dcterms:W3CDTF">2010-10-08T09:12:53Z</dcterms:created>
  <dcterms:modified xsi:type="dcterms:W3CDTF">2013-04-11T12:37:20Z</dcterms:modified>
</cp:coreProperties>
</file>