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0000"/>
    <a:srgbClr val="CC6600"/>
    <a:srgbClr val="00FF00"/>
    <a:srgbClr val="00FFCC"/>
    <a:srgbClr val="FF99CC"/>
    <a:srgbClr val="FF66CC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01671-3325-4D4E-83DC-73EB4F0E1D0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BAFF-C832-4EC6-87F6-EFD4505DE4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A331-980D-4C41-80EA-6AA905B8304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3C8B-FF3C-4893-AE50-F0236002D7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B42D8-1AE1-4310-B868-9181CC31D16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BD9-8D88-4F08-A8E5-1600B3602B2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965D2-EB27-40EA-BB46-680D5185259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65E26-05B5-452D-B0C7-4901EC89CB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2D09-8BA6-41A0-A5EE-65E724B782E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E72B-3B77-4328-8B90-2FA3FB889D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2F3C-2452-4D02-A727-DF94793EF39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EFAA-BCA3-4D69-BF00-CFC9D4BAADD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D013E-3CF5-4A5B-8CD4-19828B245E37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D5091-C37D-4441-9D9D-B9EBA54E4F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29B40-0AC2-4D3B-A855-14F2258A2DF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5F75-5D0A-4D6E-8A9F-8790E44B48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EB4A-AA8D-4883-B2AF-F480972338A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31FF-D7A7-4AF6-8573-EE53978EFB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B672-07C6-46DD-A81B-376AF04847F6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AA42-A93F-4127-92F6-CADD6208FF0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CF46-96A8-45AF-9668-AA1F858667C3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EEAEA-BD36-421A-A5E4-CCC1EC7AB4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40F7A-2D59-45DA-90A7-060A137836B8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497FC9-1E0C-43C0-9ADA-984256C530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8024" y="3429000"/>
            <a:ext cx="3600450" cy="3240088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811119" y="-171400"/>
            <a:ext cx="5185010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Prepositions</a:t>
            </a:r>
            <a:endParaRPr lang="fr-FR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of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time</a:t>
            </a:r>
            <a:endParaRPr lang="fr-FR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00" y="1844824"/>
            <a:ext cx="260571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Saturday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75656" y="5229200"/>
            <a:ext cx="14478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June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8064" y="5013176"/>
            <a:ext cx="285571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Christmas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64088" y="1484784"/>
            <a:ext cx="237712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weekend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547664" y="1124744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nap ITC" pitchFamily="82" charset="0"/>
              </a:rPr>
              <a:t>on </a:t>
            </a:r>
            <a:endParaRPr lang="fr-FR" sz="36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724128" y="90872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bg1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259632" y="4509120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868144" y="4221088"/>
            <a:ext cx="1439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 smtClean="0">
                <a:solidFill>
                  <a:schemeClr val="bg1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chemeClr val="bg1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0" y="0"/>
            <a:ext cx="8964488" cy="6669360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His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birthday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is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____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December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. 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It’s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___ the 25th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so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he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gets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a lot of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presents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___ Christmas.</a:t>
            </a:r>
            <a:endParaRPr lang="fr-FR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796136" y="1484784"/>
            <a:ext cx="1295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5796136" y="2420888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2339752" y="5157192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0000FF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0000FF"/>
                </a:solidFill>
                <a:latin typeface="Jokerman" pitchFamily="82" charset="0"/>
              </a:rPr>
              <a:t>Answer</a:t>
            </a:r>
            <a:r>
              <a:rPr lang="fr-FR" sz="3200" dirty="0" smtClean="0">
                <a:solidFill>
                  <a:srgbClr val="0000FF"/>
                </a:solidFill>
                <a:latin typeface="Jokerman" pitchFamily="82" charset="0"/>
              </a:rPr>
              <a:t> </a:t>
            </a:r>
            <a:r>
              <a:rPr lang="fr-FR" sz="3200" dirty="0" err="1" smtClean="0">
                <a:solidFill>
                  <a:srgbClr val="0000FF"/>
                </a:solidFill>
                <a:latin typeface="Jokerman" pitchFamily="82" charset="0"/>
              </a:rPr>
              <a:t>these</a:t>
            </a:r>
            <a:r>
              <a:rPr lang="fr-FR" sz="3200" dirty="0" smtClean="0">
                <a:solidFill>
                  <a:srgbClr val="0000FF"/>
                </a:solidFill>
                <a:latin typeface="Jokerman" pitchFamily="82" charset="0"/>
              </a:rPr>
              <a:t> questions: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 smtClean="0">
              <a:solidFill>
                <a:srgbClr val="FF0000"/>
              </a:solidFill>
              <a:latin typeface="Jokerman" pitchFamily="82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do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you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have PE? ______________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does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your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school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finish? 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do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you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watch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television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? ________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are the long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school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holidays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? ____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is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your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latin typeface="Kristen ITC" pitchFamily="66" charset="0"/>
              </a:rPr>
              <a:t>birthday</a:t>
            </a:r>
            <a:r>
              <a:rPr lang="fr-FR" sz="3200" dirty="0" smtClean="0">
                <a:solidFill>
                  <a:srgbClr val="FF0000"/>
                </a:solidFill>
                <a:latin typeface="Kristen ITC" pitchFamily="66" charset="0"/>
              </a:rPr>
              <a:t>? _________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2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220072" y="2060848"/>
            <a:ext cx="2771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on ….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6588224" y="2708920"/>
            <a:ext cx="20870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0000FF"/>
                </a:solidFill>
                <a:latin typeface="Snap ITC" pitchFamily="82" charset="0"/>
              </a:rPr>
              <a:t>at</a:t>
            </a:r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 ….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6804248" y="3501008"/>
            <a:ext cx="2159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 ….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7236296" y="4293096"/>
            <a:ext cx="21590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 ….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5148064" y="4941168"/>
            <a:ext cx="36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 …. on ….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187624" y="1484784"/>
            <a:ext cx="216931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evening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632" y="4941168"/>
            <a:ext cx="181607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20th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March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96136" y="5373216"/>
            <a:ext cx="155940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1999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68144" y="2132856"/>
            <a:ext cx="155683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night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475656" y="908720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868144" y="1268760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0070C0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187624" y="4365104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652120" y="4653136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0070C0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70C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331640" y="1700808"/>
            <a:ext cx="184422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spring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584" y="4581128"/>
            <a:ext cx="276267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afternoon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4653136"/>
            <a:ext cx="215244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Easter</a:t>
            </a:r>
            <a:endParaRPr lang="fr-FR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Monday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52120" y="1628800"/>
            <a:ext cx="192046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6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o’clock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1475656" y="980728"/>
            <a:ext cx="1439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796136" y="980728"/>
            <a:ext cx="14414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7030A0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187624" y="4005064"/>
            <a:ext cx="19446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7030A0"/>
              </a:solidFill>
              <a:latin typeface="Snap ITC" pitchFamily="82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364088" y="4149080"/>
            <a:ext cx="22320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7030A0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7030A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468313" y="188913"/>
            <a:ext cx="3598862" cy="3240087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Étoile à 7 branches 7"/>
          <p:cNvSpPr/>
          <p:nvPr/>
        </p:nvSpPr>
        <p:spPr>
          <a:xfrm>
            <a:off x="395288" y="3429000"/>
            <a:ext cx="3600450" cy="3240088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Étoile à 7 branches 8"/>
          <p:cNvSpPr/>
          <p:nvPr/>
        </p:nvSpPr>
        <p:spPr>
          <a:xfrm>
            <a:off x="4787900" y="3429000"/>
            <a:ext cx="3600450" cy="3240088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0" name="Étoile à 7 branches 9"/>
          <p:cNvSpPr/>
          <p:nvPr/>
        </p:nvSpPr>
        <p:spPr>
          <a:xfrm>
            <a:off x="4787900" y="188913"/>
            <a:ext cx="3600450" cy="3240087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971600" y="1484784"/>
            <a:ext cx="244701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 19th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century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9592" y="5013176"/>
            <a:ext cx="254588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half</a:t>
            </a: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-</a:t>
            </a: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past</a:t>
            </a:r>
            <a:endParaRPr lang="fr-FR" sz="3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three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4725144"/>
            <a:ext cx="221868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the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morning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20072" y="1700808"/>
            <a:ext cx="267797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nap ITC" pitchFamily="82" charset="0"/>
                <a:cs typeface="+mn-cs"/>
              </a:rPr>
              <a:t>weekdays</a:t>
            </a:r>
            <a:endParaRPr lang="fr-FR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nap ITC" pitchFamily="82" charset="0"/>
              <a:cs typeface="+mn-cs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899592" y="908720"/>
            <a:ext cx="2735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220072" y="908720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899592" y="4365104"/>
            <a:ext cx="2519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0000FF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5076056" y="4077072"/>
            <a:ext cx="2879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 dirty="0" smtClean="0">
                <a:solidFill>
                  <a:srgbClr val="0000FF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toile à 7 branches 7"/>
          <p:cNvSpPr/>
          <p:nvPr/>
        </p:nvSpPr>
        <p:spPr>
          <a:xfrm>
            <a:off x="0" y="0"/>
            <a:ext cx="9144000" cy="6741368"/>
          </a:xfrm>
          <a:prstGeom prst="star7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974009" y="2708920"/>
            <a:ext cx="5102679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Jokerman" pitchFamily="82" charset="0"/>
                <a:cs typeface="+mn-cs"/>
              </a:rPr>
              <a:t>About John</a:t>
            </a:r>
            <a:endParaRPr lang="fr-FR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Jokerman" pitchFamily="82" charset="0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0" y="0"/>
            <a:ext cx="8964488" cy="6669360"/>
          </a:xfrm>
          <a:prstGeom prst="star7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At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school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John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likes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PE best. 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That’s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____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Wednesdays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_____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two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o’clock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. </a:t>
            </a:r>
            <a:endParaRPr lang="fr-FR" sz="4000" dirty="0">
              <a:solidFill>
                <a:srgbClr val="0000FF"/>
              </a:solidFill>
              <a:latin typeface="Kristen ITC" pitchFamily="66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4716016" y="3284984"/>
            <a:ext cx="1295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FF0066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FF0066"/>
              </a:solidFill>
              <a:latin typeface="Snap ITC" pitchFamily="82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5292080" y="4221088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FF0066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FF0066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0" y="0"/>
            <a:ext cx="8964488" cy="6669360"/>
          </a:xfrm>
          <a:prstGeom prst="star7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He’s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always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glad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when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school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finishes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_____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three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FF0000"/>
                </a:solidFill>
                <a:latin typeface="Kristen ITC" pitchFamily="66" charset="0"/>
              </a:rPr>
              <a:t>thirty</a:t>
            </a:r>
            <a:r>
              <a:rPr lang="fr-FR" sz="4000" dirty="0" smtClean="0">
                <a:solidFill>
                  <a:srgbClr val="FF0000"/>
                </a:solidFill>
                <a:latin typeface="Kristen ITC" pitchFamily="66" charset="0"/>
              </a:rPr>
              <a:t>.</a:t>
            </a:r>
            <a:endParaRPr lang="fr-FR" sz="4000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4788024" y="3717032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err="1" smtClean="0">
                <a:solidFill>
                  <a:srgbClr val="0000FF"/>
                </a:solidFill>
                <a:latin typeface="Snap ITC" pitchFamily="82" charset="0"/>
              </a:rPr>
              <a:t>at</a:t>
            </a:r>
            <a:endParaRPr lang="fr-FR" sz="3600" dirty="0">
              <a:solidFill>
                <a:srgbClr val="0000FF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0" y="0"/>
            <a:ext cx="8964488" cy="6669360"/>
          </a:xfrm>
          <a:prstGeom prst="star7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smtClean="0">
                <a:solidFill>
                  <a:schemeClr val="bg1"/>
                </a:solidFill>
                <a:latin typeface="Kristen ITC" pitchFamily="66" charset="0"/>
              </a:rPr>
              <a:t>There’s no school ____ Saturday, so he goes to the park ____ the afternoon.</a:t>
            </a:r>
            <a:endParaRPr lang="fr-FR" sz="4000" dirty="0">
              <a:solidFill>
                <a:schemeClr val="bg1"/>
              </a:solidFill>
              <a:latin typeface="Kristen ITC" pitchFamily="66" charset="0"/>
            </a:endParaRP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267744" y="2348880"/>
            <a:ext cx="1295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  <a:latin typeface="Snap ITC" pitchFamily="82" charset="0"/>
              </a:rPr>
              <a:t>on</a:t>
            </a:r>
            <a:endParaRPr lang="fr-FR" sz="3600" dirty="0">
              <a:solidFill>
                <a:srgbClr val="00FF00"/>
              </a:solidFill>
              <a:latin typeface="Snap ITC" pitchFamily="82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923928" y="4293096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  <a:latin typeface="Snap ITC" pitchFamily="82" charset="0"/>
              </a:rPr>
              <a:t>in</a:t>
            </a:r>
            <a:endParaRPr lang="fr-FR" sz="3600" dirty="0">
              <a:solidFill>
                <a:srgbClr val="00FF00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toile à 7 branches 4"/>
          <p:cNvSpPr/>
          <p:nvPr/>
        </p:nvSpPr>
        <p:spPr>
          <a:xfrm>
            <a:off x="0" y="0"/>
            <a:ext cx="8964488" cy="666936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4000" dirty="0" smtClean="0">
              <a:solidFill>
                <a:srgbClr val="FF0000"/>
              </a:solidFill>
              <a:latin typeface="Kristen ITC" pitchFamily="66" charset="0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____ the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evening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he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watches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television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or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plays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 computer </a:t>
            </a:r>
            <a:r>
              <a:rPr lang="fr-FR" sz="4000" dirty="0" err="1" smtClean="0">
                <a:solidFill>
                  <a:srgbClr val="0000FF"/>
                </a:solidFill>
                <a:latin typeface="Kristen ITC" pitchFamily="66" charset="0"/>
              </a:rPr>
              <a:t>games</a:t>
            </a:r>
            <a:r>
              <a:rPr lang="fr-FR" sz="4000" dirty="0" smtClean="0">
                <a:solidFill>
                  <a:srgbClr val="0000FF"/>
                </a:solidFill>
                <a:latin typeface="Kristen ITC" pitchFamily="66" charset="0"/>
              </a:rPr>
              <a:t>.</a:t>
            </a:r>
            <a:endParaRPr lang="fr-FR" sz="4000" dirty="0">
              <a:solidFill>
                <a:srgbClr val="0000FF"/>
              </a:solidFill>
              <a:latin typeface="Kristen ITC" pitchFamily="66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1835696" y="1988840"/>
            <a:ext cx="1403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dirty="0">
                <a:solidFill>
                  <a:srgbClr val="FF0066"/>
                </a:solidFill>
                <a:latin typeface="Snap ITC" pitchFamily="82" charset="0"/>
              </a:rPr>
              <a:t>I</a:t>
            </a:r>
            <a:r>
              <a:rPr lang="fr-FR" sz="3600" dirty="0" smtClean="0">
                <a:solidFill>
                  <a:srgbClr val="FF0066"/>
                </a:solidFill>
                <a:latin typeface="Snap ITC" pitchFamily="82" charset="0"/>
              </a:rPr>
              <a:t>n</a:t>
            </a:r>
            <a:endParaRPr lang="fr-FR" sz="3600" dirty="0">
              <a:solidFill>
                <a:srgbClr val="FF0066"/>
              </a:solidFill>
              <a:latin typeface="Snap ITC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180</Words>
  <Application>Microsoft Office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19</cp:revision>
  <dcterms:created xsi:type="dcterms:W3CDTF">2011-05-05T15:54:04Z</dcterms:created>
  <dcterms:modified xsi:type="dcterms:W3CDTF">2013-04-11T10:30:42Z</dcterms:modified>
</cp:coreProperties>
</file>