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CA5E-6752-4D8A-9376-FA1E3D7E68B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7DBB-FDA0-4F79-992E-BC57779083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BE27-BA82-4A0E-9029-822CE508B80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F8AB-4C7D-418E-8183-38FAF928F3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B675D-46A5-4A4C-AA1E-8C16B3FE3FD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8600-DAFB-4A25-A1C4-111C8557B2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0F80-E75F-4072-97B8-2B264AD453A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192E-F1C4-4187-8655-BBF1B5DB02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D180-D79D-4B6D-92F1-9F78B97E86A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0291-6728-42DD-8F45-E9E843A81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31B6C-2E77-4A8D-B938-69CA4BF2968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327D0-C603-4A98-A4D6-586800726C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51EE-01C6-41BB-BF88-75B965FCD6A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B170-FCDC-405F-ADFC-EF58708AD5A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9D0A-0B63-46FC-966B-C7DC85A8E9C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593C-31A0-4483-AF0F-7A674D0AA0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4A62-9D2F-4AFC-82B4-81751D4B9DB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8427-3D80-42D5-839E-00640FC379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E02F-4613-4AE2-BB15-D27E9BF7079F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2F39-B894-46B4-823F-422AFE3FD6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468B-25FD-4FFE-AEC1-71447161D73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F474-613C-43DB-BCCD-0C0D0758FC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96561D-6B61-4AA2-8AC5-AFA0CA5BE1A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E97C44-4077-4080-B207-D59097ABF6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NET\AppData\Local\Microsoft\Windows\Temporary Internet Files\Content.IE5\F1X0F1LF\MC9004324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ZoneTexte 6"/>
          <p:cNvSpPr txBox="1">
            <a:spLocks noChangeArrowheads="1"/>
          </p:cNvSpPr>
          <p:nvPr/>
        </p:nvSpPr>
        <p:spPr bwMode="auto">
          <a:xfrm>
            <a:off x="3419475" y="476250"/>
            <a:ext cx="28082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too 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or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enough</a:t>
            </a:r>
          </a:p>
        </p:txBody>
      </p:sp>
    </p:spTree>
  </p:cSld>
  <p:clrMapOvr>
    <a:masterClrMapping/>
  </p:clrMapOvr>
  <p:transition advTm="530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Let’s take a taxi!  It’s _________________</a:t>
            </a:r>
          </a:p>
        </p:txBody>
      </p:sp>
      <p:sp>
        <p:nvSpPr>
          <p:cNvPr id="11267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1268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far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walk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924300" y="5516563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 far to walk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1271" name="Picture 2" descr="C:\Users\JANET\AppData\Local\Microsoft\Windows\Temporary Internet Files\Content.IE5\F4B3IBBB\MC9003346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133600"/>
            <a:ext cx="31686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That car looks ______________________</a:t>
            </a:r>
          </a:p>
        </p:txBody>
      </p:sp>
      <p:sp>
        <p:nvSpPr>
          <p:cNvPr id="12291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2292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small 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6 people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35150" y="5516563"/>
            <a:ext cx="9217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 small for 6 people.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2295" name="Picture 3" descr="C:\Users\JANET\AppData\Local\Microsoft\Windows\Temporary Internet Files\Content.IE5\F1X0F1LF\MC90044035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276475"/>
            <a:ext cx="45799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4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The weather wasn’t</a:t>
            </a:r>
          </a:p>
          <a:p>
            <a:pPr algn="ctr"/>
            <a:r>
              <a:rPr lang="fr-FR" sz="3600">
                <a:latin typeface="Kristen ITC" pitchFamily="66" charset="0"/>
              </a:rPr>
              <a:t> ________________________________</a:t>
            </a:r>
          </a:p>
        </p:txBody>
      </p:sp>
      <p:sp>
        <p:nvSpPr>
          <p:cNvPr id="13315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nice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swimming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79388" y="6021388"/>
            <a:ext cx="9217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nice enough to go swimming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3319" name="Picture 2" descr="C:\Users\JANET\AppData\Local\Microsoft\Windows\Temporary Internet Files\Content.IE5\7Q0Y6XL2\MC90044040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060575"/>
            <a:ext cx="33829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51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The suitcase will be </a:t>
            </a:r>
          </a:p>
          <a:p>
            <a:pPr algn="ctr"/>
            <a:r>
              <a:rPr lang="fr-FR" sz="3600">
                <a:latin typeface="Kristen ITC" pitchFamily="66" charset="0"/>
              </a:rPr>
              <a:t>________________________________</a:t>
            </a:r>
          </a:p>
        </p:txBody>
      </p:sp>
      <p:sp>
        <p:nvSpPr>
          <p:cNvPr id="14339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solidFill>
                  <a:srgbClr val="FF0000"/>
                </a:solidFill>
                <a:latin typeface="Kristen ITC" pitchFamily="66" charset="0"/>
              </a:rPr>
              <a:t>heavy</a:t>
            </a:r>
            <a:endParaRPr lang="fr-FR" sz="3600" b="1" dirty="0">
              <a:solidFill>
                <a:srgbClr val="FF0000"/>
              </a:solidFill>
              <a:latin typeface="Kristen ITC" pitchFamily="66" charset="0"/>
            </a:endParaRPr>
          </a:p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her</a:t>
            </a:r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/carry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0" y="6021388"/>
            <a:ext cx="9217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 heavy for her to carry.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4343" name="Picture 2" descr="C:\Users\JANET\AppData\Local\Microsoft\Windows\Temporary Internet Files\Content.IE5\J9CIMNC4\MC9003834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89138"/>
            <a:ext cx="2592388" cy="342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0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That car looks ______________________</a:t>
            </a:r>
          </a:p>
        </p:txBody>
      </p:sp>
      <p:sp>
        <p:nvSpPr>
          <p:cNvPr id="15363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5364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big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family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692275" y="5445125"/>
            <a:ext cx="9217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big enough for a family.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5367" name="Picture 2" descr="C:\Users\JANET\AppData\Local\Microsoft\Windows\Temporary Internet Files\Content.IE5\CM220CTP\MC900398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49500"/>
            <a:ext cx="51006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8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The weights are _______________________</a:t>
            </a:r>
          </a:p>
        </p:txBody>
      </p:sp>
      <p:sp>
        <p:nvSpPr>
          <p:cNvPr id="16387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6388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heavy</a:t>
            </a:r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/lift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979613" y="5516563"/>
            <a:ext cx="9217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too heavy for him to lift.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6391" name="Picture 2" descr="C:\Users\JANET\AppData\Local\Microsoft\Windows\Temporary Internet Files\Content.IE5\J9CIMNC4\MC9002864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89138"/>
            <a:ext cx="2592387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57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Put your coat on!  It’s not </a:t>
            </a:r>
          </a:p>
          <a:p>
            <a:pPr algn="ctr"/>
            <a:r>
              <a:rPr lang="fr-FR" sz="3600">
                <a:latin typeface="Kristen ITC" pitchFamily="66" charset="0"/>
              </a:rPr>
              <a:t>______________________________________</a:t>
            </a:r>
          </a:p>
        </p:txBody>
      </p:sp>
      <p:sp>
        <p:nvSpPr>
          <p:cNvPr id="17411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7412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355976" y="2708275"/>
            <a:ext cx="45365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warm</a:t>
            </a: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go out</a:t>
            </a:r>
          </a:p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without</a:t>
            </a:r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 one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0" y="6092825"/>
            <a:ext cx="9217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warm enough to go out without one.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7415" name="Picture 2" descr="C:\Users\JANET\AppData\Local\Microsoft\Windows\Temporary Internet Files\Content.IE5\GG3C33ER\MC9004078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060575"/>
            <a:ext cx="2592387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2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Is your cocktail _________________?</a:t>
            </a:r>
          </a:p>
        </p:txBody>
      </p:sp>
      <p:sp>
        <p:nvSpPr>
          <p:cNvPr id="18435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8436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cold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547813" y="5445125"/>
            <a:ext cx="9217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cold enough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8439" name="Picture 2" descr="C:\Users\JANET\AppData\Local\Microsoft\Windows\Temporary Internet Files\Content.IE5\J9CIMNC4\MC9000129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916113"/>
            <a:ext cx="295275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16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She can’t work in Paris.  She doesn’t </a:t>
            </a:r>
          </a:p>
          <a:p>
            <a:pPr algn="ctr"/>
            <a:r>
              <a:rPr lang="fr-FR" sz="3600">
                <a:latin typeface="Kristen ITC" pitchFamily="66" charset="0"/>
              </a:rPr>
              <a:t>________________________________</a:t>
            </a:r>
          </a:p>
        </p:txBody>
      </p:sp>
      <p:sp>
        <p:nvSpPr>
          <p:cNvPr id="19459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9460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speak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French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0" y="6092825"/>
            <a:ext cx="9217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speak enough French.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9463" name="Picture 2" descr="C:\Users\JANET\AppData\Local\Microsoft\Windows\Temporary Internet Files\Content.IE5\CM220CTP\MC9002318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3240087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46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Oh dear!  I’m afraid we are </a:t>
            </a:r>
          </a:p>
          <a:p>
            <a:pPr algn="ctr"/>
            <a:r>
              <a:rPr lang="fr-FR" sz="3600">
                <a:latin typeface="Kristen ITC" pitchFamily="66" charset="0"/>
              </a:rPr>
              <a:t>___________________________________</a:t>
            </a:r>
          </a:p>
        </p:txBody>
      </p:sp>
      <p:sp>
        <p:nvSpPr>
          <p:cNvPr id="20483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0484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late</a:t>
            </a:r>
          </a:p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train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0" y="6092825"/>
            <a:ext cx="9217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too late for the train.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487" name="Picture 2" descr="C:\Users\JANET\AppData\Local\Microsoft\Windows\Temporary Internet Files\Content.IE5\F1X0F1LF\MC9004157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342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35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"/>
          <p:cNvSpPr txBox="1">
            <a:spLocks noChangeArrowheads="1"/>
          </p:cNvSpPr>
          <p:nvPr/>
        </p:nvSpPr>
        <p:spPr bwMode="auto">
          <a:xfrm>
            <a:off x="0" y="0"/>
            <a:ext cx="8964613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Ravie" pitchFamily="82" charset="0"/>
              </a:rPr>
              <a:t>« Enough » goes after adjectives </a:t>
            </a:r>
          </a:p>
          <a:p>
            <a:pPr algn="ctr"/>
            <a:r>
              <a:rPr lang="fr-FR" sz="2800">
                <a:latin typeface="Ravie" pitchFamily="82" charset="0"/>
              </a:rPr>
              <a:t>and adverbs:</a:t>
            </a:r>
          </a:p>
          <a:p>
            <a:pPr algn="ctr">
              <a:buFont typeface="Wingdings" pitchFamily="2" charset="2"/>
              <a:buChar char="Ø"/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He didn’t pass his exam because he didn’t study (hard) enough.</a:t>
            </a:r>
          </a:p>
          <a:p>
            <a:pPr algn="ctr">
              <a:buFont typeface="Wingdings" pitchFamily="2" charset="2"/>
              <a:buChar char="Ø"/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She can’t get married until she’s old enough?</a:t>
            </a:r>
          </a:p>
          <a:p>
            <a:pPr algn="ctr">
              <a:buFont typeface="Wingdings" pitchFamily="2" charset="2"/>
              <a:buChar char="Ø"/>
            </a:pPr>
            <a:endParaRPr lang="fr-FR" sz="2800">
              <a:solidFill>
                <a:srgbClr val="FF0000"/>
              </a:solidFill>
              <a:latin typeface="Ravie" pitchFamily="82" charset="0"/>
            </a:endParaRPr>
          </a:p>
          <a:p>
            <a:pPr algn="ctr"/>
            <a:r>
              <a:rPr lang="fr-FR" sz="2800">
                <a:latin typeface="Ravie" pitchFamily="82" charset="0"/>
              </a:rPr>
              <a:t>« Enough » goes before nouns:</a:t>
            </a:r>
          </a:p>
          <a:p>
            <a:pPr algn="ctr">
              <a:buFont typeface="Wingdings" pitchFamily="2" charset="2"/>
              <a:buChar char="Ø"/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I’d like to change my car but I haven’t got enough money.</a:t>
            </a:r>
          </a:p>
          <a:p>
            <a:pPr algn="ctr"/>
            <a:endParaRPr lang="fr-FR" sz="2800">
              <a:solidFill>
                <a:srgbClr val="FF0000"/>
              </a:solidFill>
              <a:latin typeface="Ravie" pitchFamily="82" charset="0"/>
            </a:endParaRPr>
          </a:p>
          <a:p>
            <a:pPr algn="ctr"/>
            <a:r>
              <a:rPr lang="fr-FR" sz="2800">
                <a:latin typeface="Ravie" pitchFamily="82" charset="0"/>
              </a:rPr>
              <a:t>« Too » goes before an adjective</a:t>
            </a:r>
          </a:p>
          <a:p>
            <a:pPr algn="ctr">
              <a:buFont typeface="Wingdings" pitchFamily="2" charset="2"/>
              <a:buChar char="Ø"/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 The food was too hot.</a:t>
            </a:r>
          </a:p>
          <a:p>
            <a:pPr algn="ctr">
              <a:buFont typeface="Wingdings" pitchFamily="2" charset="2"/>
              <a:buChar char="Ø"/>
            </a:pP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The suitcase is too heavy </a:t>
            </a:r>
            <a:r>
              <a:rPr lang="fr-FR" sz="2800" u="sng">
                <a:solidFill>
                  <a:srgbClr val="FF0000"/>
                </a:solidFill>
                <a:latin typeface="Ravie" pitchFamily="82" charset="0"/>
              </a:rPr>
              <a:t>for me </a:t>
            </a:r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lift.</a:t>
            </a:r>
          </a:p>
        </p:txBody>
      </p:sp>
    </p:spTree>
  </p:cSld>
  <p:clrMapOvr>
    <a:masterClrMapping/>
  </p:clrMapOvr>
  <p:transition advTm="2552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Is your bed _____________________</a:t>
            </a:r>
          </a:p>
        </p:txBody>
      </p:sp>
      <p:sp>
        <p:nvSpPr>
          <p:cNvPr id="21507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1508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comfortable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258888" y="5516563"/>
            <a:ext cx="9217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comfortable enough?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1511" name="Picture 2" descr="C:\Users\JANET\AppData\Local\Microsoft\Windows\Temporary Internet Files\Content.IE5\F1X0F1LF\MC9003834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060575"/>
            <a:ext cx="3960813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1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 hope there will be __________________</a:t>
            </a:r>
          </a:p>
        </p:txBody>
      </p:sp>
      <p:sp>
        <p:nvSpPr>
          <p:cNvPr id="22531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2532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chairs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35150" y="5516563"/>
            <a:ext cx="9217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enough chairs.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2535" name="Picture 3" descr="C:\Users\JANET\AppData\Local\Microsoft\Windows\Temporary Internet Files\Content.IE5\NBF7RYMC\MC9002976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275" y="2060575"/>
            <a:ext cx="4360863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3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My son wasn’t __________________________________</a:t>
            </a:r>
          </a:p>
        </p:txBody>
      </p:sp>
      <p:sp>
        <p:nvSpPr>
          <p:cNvPr id="23555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3556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solidFill>
                  <a:srgbClr val="FF0000"/>
                </a:solidFill>
                <a:latin typeface="Kristen ITC" pitchFamily="66" charset="0"/>
              </a:rPr>
              <a:t>well</a:t>
            </a:r>
            <a:endParaRPr lang="fr-FR" sz="3600" b="1" dirty="0">
              <a:solidFill>
                <a:srgbClr val="FF0000"/>
              </a:solidFill>
              <a:latin typeface="Kristen ITC" pitchFamily="66" charset="0"/>
            </a:endParaRP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go/</a:t>
            </a:r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school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403350" y="6021388"/>
            <a:ext cx="633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well enough to go to school.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3559" name="Picture 2" descr="C:\Users\JANET\AppData\Local\Microsoft\Windows\Temporary Internet Files\Content.IE5\7Q0Y6XL2\MC9003981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89138"/>
            <a:ext cx="3959225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3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I’m afraid the boss is ___________________________________</a:t>
            </a:r>
          </a:p>
        </p:txBody>
      </p:sp>
      <p:sp>
        <p:nvSpPr>
          <p:cNvPr id="24579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4580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solidFill>
                  <a:srgbClr val="FF0000"/>
                </a:solidFill>
                <a:latin typeface="Kristen ITC" pitchFamily="66" charset="0"/>
              </a:rPr>
              <a:t>busy</a:t>
            </a:r>
            <a:endParaRPr lang="fr-FR" sz="3600" b="1" dirty="0">
              <a:solidFill>
                <a:srgbClr val="FF0000"/>
              </a:solidFill>
              <a:latin typeface="Kristen ITC" pitchFamily="66" charset="0"/>
            </a:endParaRP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talk/</a:t>
            </a:r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you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476375" y="6021388"/>
            <a:ext cx="6335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too busy to talk to you.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4583" name="Picture 2" descr="C:\Users\JANET\AppData\Local\Microsoft\Windows\Temporary Internet Files\Content.IE5\J9CIMNC4\MC9003246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2952750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48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It’s __________________________</a:t>
            </a:r>
          </a:p>
        </p:txBody>
      </p:sp>
      <p:sp>
        <p:nvSpPr>
          <p:cNvPr id="25603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25604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solidFill>
                  <a:srgbClr val="FF0000"/>
                </a:solidFill>
                <a:latin typeface="Kristen ITC" pitchFamily="66" charset="0"/>
              </a:rPr>
              <a:t>dark</a:t>
            </a:r>
            <a:endParaRPr lang="fr-FR" sz="3600" b="1" dirty="0">
              <a:solidFill>
                <a:srgbClr val="FF0000"/>
              </a:solidFill>
              <a:latin typeface="Kristen ITC" pitchFamily="66" charset="0"/>
            </a:endParaRPr>
          </a:p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take</a:t>
            </a:r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/photos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979613" y="5516563"/>
            <a:ext cx="6337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FF0000"/>
                </a:solidFill>
                <a:latin typeface="Kristen ITC" pitchFamily="66" charset="0"/>
              </a:rPr>
              <a:t>too dark to take photos.</a:t>
            </a:r>
            <a:endParaRPr lang="fr-FR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5607" name="Picture 2" descr="C:\Users\JANET\AppData\Local\Microsoft\Windows\Temporary Internet Files\Content.IE5\F1X0F1LF\MC9004375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060575"/>
            <a:ext cx="4464050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3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NET\AppData\Local\Microsoft\Windows\Temporary Internet Files\Content.IE5\F1X0F1LF\MC900432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ZoneTexte 5"/>
          <p:cNvSpPr txBox="1">
            <a:spLocks noChangeArrowheads="1"/>
          </p:cNvSpPr>
          <p:nvPr/>
        </p:nvSpPr>
        <p:spPr bwMode="auto">
          <a:xfrm>
            <a:off x="0" y="59499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Excuse me, this soup is ______ hot!</a:t>
            </a:r>
          </a:p>
        </p:txBody>
      </p:sp>
      <p:sp>
        <p:nvSpPr>
          <p:cNvPr id="4100" name="ZoneTexte 6"/>
          <p:cNvSpPr txBox="1">
            <a:spLocks noChangeArrowheads="1"/>
          </p:cNvSpPr>
          <p:nvPr/>
        </p:nvSpPr>
        <p:spPr bwMode="auto">
          <a:xfrm>
            <a:off x="3419475" y="476250"/>
            <a:ext cx="28082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too 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or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enough</a:t>
            </a:r>
          </a:p>
        </p:txBody>
      </p:sp>
      <p:sp>
        <p:nvSpPr>
          <p:cNvPr id="4101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580063" y="5949950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103" name="Picture 2" descr="C:\Users\JANET\AppData\Local\Microsoft\Windows\Temporary Internet Files\Content.IE5\NBF7RYMC\MC9004234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781300"/>
            <a:ext cx="20875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43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ANET\AppData\Local\Microsoft\Windows\Temporary Internet Files\Content.IE5\F1X0F1LF\MC900432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ZoneTexte 5"/>
          <p:cNvSpPr txBox="1">
            <a:spLocks noChangeArrowheads="1"/>
          </p:cNvSpPr>
          <p:nvPr/>
        </p:nvSpPr>
        <p:spPr bwMode="auto">
          <a:xfrm>
            <a:off x="0" y="59499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Excuse me, this wine is _________ warm.</a:t>
            </a:r>
          </a:p>
        </p:txBody>
      </p:sp>
      <p:sp>
        <p:nvSpPr>
          <p:cNvPr id="5124" name="ZoneTexte 6"/>
          <p:cNvSpPr txBox="1">
            <a:spLocks noChangeArrowheads="1"/>
          </p:cNvSpPr>
          <p:nvPr/>
        </p:nvSpPr>
        <p:spPr bwMode="auto">
          <a:xfrm>
            <a:off x="3419475" y="476250"/>
            <a:ext cx="28082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too 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or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enough</a:t>
            </a:r>
          </a:p>
        </p:txBody>
      </p:sp>
      <p:sp>
        <p:nvSpPr>
          <p:cNvPr id="5125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508625" y="5949950"/>
            <a:ext cx="2087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9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ANET\AppData\Local\Microsoft\Windows\Temporary Internet Files\Content.IE5\F1X0F1LF\MC900432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0" y="59499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latin typeface="Kristen ITC" pitchFamily="66" charset="0"/>
              </a:rPr>
              <a:t>Excuse me, this soup isn’t hot ________.</a:t>
            </a:r>
          </a:p>
        </p:txBody>
      </p:sp>
      <p:sp>
        <p:nvSpPr>
          <p:cNvPr id="6148" name="ZoneTexte 6"/>
          <p:cNvSpPr txBox="1">
            <a:spLocks noChangeArrowheads="1"/>
          </p:cNvSpPr>
          <p:nvPr/>
        </p:nvSpPr>
        <p:spPr bwMode="auto">
          <a:xfrm>
            <a:off x="3419475" y="476250"/>
            <a:ext cx="28082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too 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or</a:t>
            </a:r>
          </a:p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enough</a:t>
            </a:r>
          </a:p>
        </p:txBody>
      </p:sp>
      <p:sp>
        <p:nvSpPr>
          <p:cNvPr id="6149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732588" y="5876925"/>
            <a:ext cx="2087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enough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6151" name="Picture 2" descr="C:\Users\JANET\AppData\Local\Microsoft\Windows\Temporary Internet Files\Content.IE5\NBF7RYMC\MC9004234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781300"/>
            <a:ext cx="20875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68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5"/>
          <p:cNvSpPr txBox="1">
            <a:spLocks noChangeArrowheads="1"/>
          </p:cNvSpPr>
          <p:nvPr/>
        </p:nvSpPr>
        <p:spPr bwMode="auto">
          <a:xfrm>
            <a:off x="0" y="59499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latin typeface="Kristen ITC" pitchFamily="66" charset="0"/>
              </a:rPr>
              <a:t>This pepper is _________________________</a:t>
            </a:r>
          </a:p>
        </p:txBody>
      </p:sp>
      <p:sp>
        <p:nvSpPr>
          <p:cNvPr id="7171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« enough » or « too » </a:t>
            </a:r>
          </a:p>
        </p:txBody>
      </p:sp>
      <p:sp>
        <p:nvSpPr>
          <p:cNvPr id="7172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hot/</a:t>
            </a:r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eat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4" name="Picture 2" descr="C:\Users\JANET\AppData\Local\Microsoft\Windows\Temporary Internet Files\Content.IE5\F4B3IBBB\MC90044178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844675"/>
            <a:ext cx="4032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348038" y="5732463"/>
            <a:ext cx="5616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 hot to eat!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62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He won’t get the job, because he hasn’t got _____________________________</a:t>
            </a:r>
          </a:p>
        </p:txBody>
      </p:sp>
      <p:sp>
        <p:nvSpPr>
          <p:cNvPr id="8195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experience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268538" y="6021388"/>
            <a:ext cx="5616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enough experience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199" name="Picture 2" descr="C:\Users\JANET\AppData\Local\Microsoft\Windows\Temporary Internet Files\Content.IE5\F4B3IBBB\MC9002333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89138"/>
            <a:ext cx="33210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44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I’d like to go abroad, but I haven’t got</a:t>
            </a:r>
          </a:p>
          <a:p>
            <a:pPr algn="ctr"/>
            <a:r>
              <a:rPr lang="fr-FR" sz="3600">
                <a:latin typeface="Kristen ITC" pitchFamily="66" charset="0"/>
              </a:rPr>
              <a:t>__________________________ </a:t>
            </a:r>
          </a:p>
        </p:txBody>
      </p:sp>
      <p:sp>
        <p:nvSpPr>
          <p:cNvPr id="9219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9220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Kristen ITC" pitchFamily="66" charset="0"/>
              </a:rPr>
              <a:t>money</a:t>
            </a:r>
            <a:endParaRPr lang="fr-F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835150" y="6021388"/>
            <a:ext cx="5616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enough money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23" name="Picture 2" descr="C:\Users\JANET\AppData\Local\Microsoft\Windows\Temporary Internet Files\Content.IE5\NBF7RYMC\MC9003702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060575"/>
            <a:ext cx="338455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20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5"/>
          <p:cNvSpPr txBox="1">
            <a:spLocks noChangeArrowheads="1"/>
          </p:cNvSpPr>
          <p:nvPr/>
        </p:nvSpPr>
        <p:spPr bwMode="auto">
          <a:xfrm>
            <a:off x="0" y="5516563"/>
            <a:ext cx="9144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latin typeface="Kristen ITC" pitchFamily="66" charset="0"/>
              </a:rPr>
              <a:t>They seem much ________________ </a:t>
            </a:r>
          </a:p>
          <a:p>
            <a:pPr algn="ctr"/>
            <a:r>
              <a:rPr lang="fr-FR" sz="3600">
                <a:latin typeface="Kristen ITC" pitchFamily="66" charset="0"/>
              </a:rPr>
              <a:t>to get married.</a:t>
            </a:r>
          </a:p>
        </p:txBody>
      </p:sp>
      <p:sp>
        <p:nvSpPr>
          <p:cNvPr id="10243" name="ZoneTexte 6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0000"/>
                </a:solidFill>
                <a:latin typeface="Ravie" pitchFamily="82" charset="0"/>
              </a:rPr>
              <a:t>Can you make some sentences using </a:t>
            </a:r>
            <a:r>
              <a:rPr lang="fr-FR" sz="4000">
                <a:latin typeface="Ravie" pitchFamily="82" charset="0"/>
              </a:rPr>
              <a:t>« enough » or « too » </a:t>
            </a:r>
          </a:p>
        </p:txBody>
      </p:sp>
      <p:sp>
        <p:nvSpPr>
          <p:cNvPr id="10244" name="ZoneTexte 4"/>
          <p:cNvSpPr txBox="1">
            <a:spLocks noChangeArrowheads="1"/>
          </p:cNvSpPr>
          <p:nvPr/>
        </p:nvSpPr>
        <p:spPr bwMode="auto">
          <a:xfrm>
            <a:off x="4284663" y="32131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364163" y="2708275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  <a:latin typeface="Kristen ITC" pitchFamily="66" charset="0"/>
              </a:rPr>
              <a:t>young</a:t>
            </a:r>
            <a:endParaRPr lang="fr-FR" sz="36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779838" y="5445125"/>
            <a:ext cx="561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0000"/>
                </a:solidFill>
                <a:latin typeface="Kristen ITC" pitchFamily="66" charset="0"/>
              </a:rPr>
              <a:t>too young</a:t>
            </a:r>
            <a:endParaRPr lang="fr-FR" sz="36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47" name="Picture 3" descr="C:\Users\JANET\AppData\Local\Microsoft\Windows\Temporary Internet Files\Content.IE5\GG3C33ER\MC9004120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916113"/>
            <a:ext cx="4487863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79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6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7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5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9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8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415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14</cp:revision>
  <dcterms:created xsi:type="dcterms:W3CDTF">2012-09-22T09:33:06Z</dcterms:created>
  <dcterms:modified xsi:type="dcterms:W3CDTF">2013-04-11T12:54:51Z</dcterms:modified>
</cp:coreProperties>
</file>