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E12B434-FFA5-413E-A5B3-047445792B7D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74B9EB9-B3F7-41FF-AD7D-54AD8DDEF6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B434-FFA5-413E-A5B3-047445792B7D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9EB9-B3F7-41FF-AD7D-54AD8DDEF6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B434-FFA5-413E-A5B3-047445792B7D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9EB9-B3F7-41FF-AD7D-54AD8DDEF6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B434-FFA5-413E-A5B3-047445792B7D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9EB9-B3F7-41FF-AD7D-54AD8DDEF6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B434-FFA5-413E-A5B3-047445792B7D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9EB9-B3F7-41FF-AD7D-54AD8DDEF6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B434-FFA5-413E-A5B3-047445792B7D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9EB9-B3F7-41FF-AD7D-54AD8DDEF6F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B434-FFA5-413E-A5B3-047445792B7D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9EB9-B3F7-41FF-AD7D-54AD8DDEF6F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B434-FFA5-413E-A5B3-047445792B7D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9EB9-B3F7-41FF-AD7D-54AD8DDEF6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B434-FFA5-413E-A5B3-047445792B7D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9EB9-B3F7-41FF-AD7D-54AD8DDEF6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E12B434-FFA5-413E-A5B3-047445792B7D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74B9EB9-B3F7-41FF-AD7D-54AD8DDEF6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E12B434-FFA5-413E-A5B3-047445792B7D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74B9EB9-B3F7-41FF-AD7D-54AD8DDEF6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12B434-FFA5-413E-A5B3-047445792B7D}" type="datetimeFigureOut">
              <a:rPr lang="en-GB" smtClean="0"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4B9EB9-B3F7-41FF-AD7D-54AD8DDEF6F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7584" y="1794935"/>
            <a:ext cx="7128791" cy="985993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latin typeface="Comic Sans MS" pitchFamily="66" charset="0"/>
              </a:rPr>
              <a:t>Racing Car Game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27200" y="3068960"/>
            <a:ext cx="5712179" cy="2191662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Using the keys to control a sprite.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To use loops to repeat a command.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To use an if statement.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To use the sense block ‘touching colour’ to control the game.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7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65" y="476672"/>
            <a:ext cx="909403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9969" y="688096"/>
            <a:ext cx="1656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Change the keys controlling the blue car.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Change the  ‘go to’ coordinates to match the blue car.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5191004"/>
            <a:ext cx="212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itchFamily="66" charset="0"/>
              </a:rPr>
              <a:t>Now play your game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32656"/>
            <a:ext cx="9144000" cy="627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3933056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Go to Stage.</a:t>
            </a:r>
          </a:p>
          <a:p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Paint a race track background like this one.</a:t>
            </a:r>
          </a:p>
          <a:p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Add a finishing line in white.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99992" y="1844824"/>
            <a:ext cx="2232248" cy="4104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0648"/>
            <a:ext cx="913103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3140968"/>
            <a:ext cx="2681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Delete Scratch.</a:t>
            </a:r>
          </a:p>
          <a:p>
            <a:endParaRPr lang="en-GB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Select Paint Sprite.</a:t>
            </a:r>
          </a:p>
          <a:p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Paint a simple racing car shape.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3861048"/>
            <a:ext cx="129614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15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32656"/>
            <a:ext cx="9144000" cy="627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486916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Build these controls to move your car and place it at the starting line.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1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"/>
          <a:stretch/>
        </p:blipFill>
        <p:spPr bwMode="auto">
          <a:xfrm>
            <a:off x="0" y="260648"/>
            <a:ext cx="9753600" cy="705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2504" y="4653136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Watch how the teacher shows you how to add the colour of the grass to ‘touching colour’.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391800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This instruction</a:t>
            </a:r>
          </a:p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Puts you back to the start if you go on the grass! 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7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0648"/>
            <a:ext cx="90542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4869160"/>
            <a:ext cx="2143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This instruction tells you that you have won if you touch the finishing line.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6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3" y="157944"/>
            <a:ext cx="9143224" cy="635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5634071"/>
            <a:ext cx="221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This resets the timer.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8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31328"/>
            <a:ext cx="9035095" cy="62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4509120"/>
            <a:ext cx="161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To make another car DUPLICATE Sprite 1.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1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" b="3907"/>
          <a:stretch/>
        </p:blipFill>
        <p:spPr bwMode="auto">
          <a:xfrm>
            <a:off x="0" y="332656"/>
            <a:ext cx="9144000" cy="634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2132856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Click on Costumes.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Select EDIT.</a:t>
            </a:r>
          </a:p>
          <a:p>
            <a:endParaRPr lang="en-GB" dirty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Use the Fill Tool to turn the car blue.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72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</TotalTime>
  <Words>193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Brush Script MT</vt:lpstr>
      <vt:lpstr>Comic Sans MS</vt:lpstr>
      <vt:lpstr>Constantia</vt:lpstr>
      <vt:lpstr>Franklin Gothic Book</vt:lpstr>
      <vt:lpstr>Rage Italic</vt:lpstr>
      <vt:lpstr>Pushpin</vt:lpstr>
      <vt:lpstr>Racing Car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SystemAdmin</dc:creator>
  <cp:lastModifiedBy>GARETH</cp:lastModifiedBy>
  <cp:revision>5</cp:revision>
  <dcterms:created xsi:type="dcterms:W3CDTF">2014-03-10T15:49:21Z</dcterms:created>
  <dcterms:modified xsi:type="dcterms:W3CDTF">2014-12-11T16:49:14Z</dcterms:modified>
</cp:coreProperties>
</file>