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3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B2B-0DE9-4934-AD40-AE4033E0AED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2081173"/>
            <a:ext cx="9144000" cy="2387600"/>
          </a:xfrm>
        </p:spPr>
        <p:txBody>
          <a:bodyPr>
            <a:noAutofit/>
          </a:bodyPr>
          <a:lstStyle/>
          <a:p>
            <a:r>
              <a:rPr lang="en-GB" sz="7200" b="1" dirty="0" smtClean="0">
                <a:latin typeface="Garamond" panose="02020404030301010803" pitchFamily="18" charset="0"/>
              </a:rPr>
              <a:t>Addition</a:t>
            </a:r>
            <a:br>
              <a:rPr lang="en-GB" sz="7200" b="1" dirty="0" smtClean="0">
                <a:latin typeface="Garamond" panose="02020404030301010803" pitchFamily="18" charset="0"/>
              </a:rPr>
            </a:br>
            <a:r>
              <a:rPr lang="en-GB" sz="7200" b="1" dirty="0" smtClean="0">
                <a:latin typeface="Garamond" panose="02020404030301010803" pitchFamily="18" charset="0"/>
              </a:rPr>
              <a:t>and</a:t>
            </a:r>
            <a:r>
              <a:rPr lang="en-GB" sz="7200" b="1" smtClean="0">
                <a:latin typeface="Garamond" panose="02020404030301010803" pitchFamily="18" charset="0"/>
              </a:rPr>
              <a:t/>
            </a:r>
            <a:br>
              <a:rPr lang="en-GB" sz="7200" b="1" smtClean="0">
                <a:latin typeface="Garamond" panose="02020404030301010803" pitchFamily="18" charset="0"/>
              </a:rPr>
            </a:br>
            <a:r>
              <a:rPr lang="en-GB" sz="7200" b="1" smtClean="0">
                <a:latin typeface="Garamond" panose="02020404030301010803" pitchFamily="18" charset="0"/>
              </a:rPr>
              <a:t>Subtraction - 2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3093" y="4928561"/>
            <a:ext cx="9144000" cy="1655762"/>
          </a:xfrm>
        </p:spPr>
        <p:txBody>
          <a:bodyPr>
            <a:noAutofit/>
          </a:bodyPr>
          <a:lstStyle/>
          <a:p>
            <a:endParaRPr lang="en-GB" sz="72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007" y="126124"/>
            <a:ext cx="46891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Reasoning Problems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841" y="980879"/>
            <a:ext cx="117137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Roll an ordinary die six times. As you do, fill in each of the boxes. Your target is to make the smallest total possible.</a:t>
            </a:r>
          </a:p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Could you rearrange the digits into different places to make a lower total?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4545" y="4297847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41608" y="4340771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28671" y="4348654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80059" y="4348654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467122" y="4340771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054185" y="4340771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881951" y="4242842"/>
            <a:ext cx="6976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Garamond" panose="02020404030301010803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904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9277" y="610335"/>
            <a:ext cx="102223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000" b="1" dirty="0">
                <a:latin typeface="Garamond" panose="02020404030301010803" pitchFamily="18" charset="0"/>
              </a:rPr>
              <a:t>The answer to an addition calculation is 201. All of the digits used are either 1 or 9. Fill in the boxes to make the calculation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3495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04097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49183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47059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03867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166538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428890" y="2927130"/>
            <a:ext cx="1245476" cy="8040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0503249" y="2975207"/>
            <a:ext cx="1096758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201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3504" y="2867485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+</a:t>
            </a:r>
            <a:endParaRPr lang="en-GB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04165" y="2879556"/>
            <a:ext cx="6463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=</a:t>
            </a:r>
            <a:endParaRPr lang="en-GB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2152" y="2879556"/>
            <a:ext cx="6463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Garamond" panose="02020404030301010803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065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4" y="360608"/>
            <a:ext cx="11050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Carl was working on some calculations. Can you explain the mistake that he has made in each one?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What are the correct answers?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913" y="2665926"/>
            <a:ext cx="1983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1)  256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 +    115</a:t>
            </a:r>
          </a:p>
          <a:p>
            <a:r>
              <a:rPr lang="en-GB" sz="4000" b="1" dirty="0">
                <a:latin typeface="Garamond" panose="02020404030301010803" pitchFamily="18" charset="0"/>
              </a:rPr>
              <a:t> </a:t>
            </a:r>
            <a:r>
              <a:rPr lang="en-GB" sz="4000" b="1" dirty="0" smtClean="0">
                <a:latin typeface="Garamond" panose="02020404030301010803" pitchFamily="18" charset="0"/>
              </a:rPr>
              <a:t>   2675</a:t>
            </a:r>
          </a:p>
          <a:p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913" y="483325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4) 63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 smtClean="0">
                <a:latin typeface="Garamond" panose="02020404030301010803" pitchFamily="18" charset="0"/>
              </a:rPr>
              <a:t>-     30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   </a:t>
            </a:r>
            <a:r>
              <a:rPr lang="en-GB" sz="4000" b="1" dirty="0" smtClean="0">
                <a:latin typeface="Garamond" panose="02020404030301010803" pitchFamily="18" charset="0"/>
              </a:rPr>
              <a:t> 600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3489" y="268555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2) 158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 smtClean="0">
                <a:latin typeface="Garamond" panose="02020404030301010803" pitchFamily="18" charset="0"/>
              </a:rPr>
              <a:t> + 157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   </a:t>
            </a:r>
            <a:r>
              <a:rPr lang="en-GB" sz="4000" b="1" dirty="0" smtClean="0">
                <a:latin typeface="Garamond" panose="02020404030301010803" pitchFamily="18" charset="0"/>
              </a:rPr>
              <a:t> 205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45758" y="272692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3) 406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+  115</a:t>
            </a:r>
          </a:p>
          <a:p>
            <a:r>
              <a:rPr lang="en-GB" sz="4000" b="1" dirty="0">
                <a:latin typeface="Garamond" panose="02020404030301010803" pitchFamily="18" charset="0"/>
              </a:rPr>
              <a:t>   </a:t>
            </a:r>
            <a:r>
              <a:rPr lang="en-GB" sz="4000" b="1" dirty="0" smtClean="0">
                <a:latin typeface="Garamond" panose="02020404030301010803" pitchFamily="18" charset="0"/>
              </a:rPr>
              <a:t>  301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35865" y="3956473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24801" y="4635687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924801" y="3956473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35865" y="6097254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40157" y="4588472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86140" y="4588471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86140" y="3959132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83512" y="469183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6) 205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+  </a:t>
            </a:r>
            <a:r>
              <a:rPr lang="en-GB" sz="4000" b="1" dirty="0" smtClean="0">
                <a:latin typeface="Garamond" panose="02020404030301010803" pitchFamily="18" charset="0"/>
              </a:rPr>
              <a:t>152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   </a:t>
            </a:r>
            <a:r>
              <a:rPr lang="en-GB" sz="4000" b="1" dirty="0" smtClean="0">
                <a:latin typeface="Garamond" panose="02020404030301010803" pitchFamily="18" charset="0"/>
              </a:rPr>
              <a:t>  103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83489" y="473438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5) 46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+  </a:t>
            </a:r>
            <a:r>
              <a:rPr lang="en-GB" sz="4000" b="1" dirty="0" smtClean="0">
                <a:latin typeface="Garamond" panose="02020404030301010803" pitchFamily="18" charset="0"/>
              </a:rPr>
              <a:t>28</a:t>
            </a:r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   </a:t>
            </a:r>
            <a:r>
              <a:rPr lang="en-GB" sz="4000" b="1" dirty="0" smtClean="0">
                <a:latin typeface="Garamond" panose="02020404030301010803" pitchFamily="18" charset="0"/>
              </a:rPr>
              <a:t>  22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888643" y="6755804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344474" y="6057996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44474" y="6651638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724106" y="5895465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724106" y="6651637"/>
            <a:ext cx="158839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6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150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Office Theme</vt:lpstr>
      <vt:lpstr>Addition and Subtraction - 2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Mr C. Nelson</dc:creator>
  <cp:lastModifiedBy>Mr C. Nelson</cp:lastModifiedBy>
  <cp:revision>24</cp:revision>
  <dcterms:created xsi:type="dcterms:W3CDTF">2018-09-10T15:15:20Z</dcterms:created>
  <dcterms:modified xsi:type="dcterms:W3CDTF">2018-09-25T10:12:27Z</dcterms:modified>
</cp:coreProperties>
</file>