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60" r:id="rId9"/>
    <p:sldId id="258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5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5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4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0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3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7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9FFC-3F65-41B7-8785-0549C3E4896E}" type="datetimeFigureOut">
              <a:rPr lang="en-GB" smtClean="0"/>
              <a:t>28/06/2015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7AB8-7FDF-4546-AFAD-32861611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>
            <a:off x="57001" y="3475658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419260" y="452655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7532484" y="429795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8286325" y="4177641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125453" y="42210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5344804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5849143" y="425202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6200210" y="402342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6953011" y="42210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522857" y="29570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016655" y="29571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474738" y="29570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938199" y="295707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7642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7" y="1626915"/>
            <a:ext cx="87185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" y="4797152"/>
            <a:ext cx="871855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" y="188640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8877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21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988840"/>
            <a:ext cx="8950325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09120"/>
            <a:ext cx="649037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8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522857" y="29570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016655" y="29571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474738" y="29570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938199" y="295707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71" name="Oval 70"/>
          <p:cNvSpPr/>
          <p:nvPr/>
        </p:nvSpPr>
        <p:spPr>
          <a:xfrm>
            <a:off x="4570102" y="261898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3" y="346842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55" y="261898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08" y="346344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Oval 85"/>
          <p:cNvSpPr/>
          <p:nvPr/>
        </p:nvSpPr>
        <p:spPr>
          <a:xfrm>
            <a:off x="5059436" y="261898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506015" y="261897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5999813" y="261898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6457896" y="261897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6921357" y="2618977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-12933" y="36953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82856" y="37127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8010" y="37127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2040" y="37192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1830501" y="37106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2277439" y="37064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2770352" y="369239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03133" y="36885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7929" y="37106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002911" y="365773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87117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7334" y="368281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70602" y="367569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824037" y="368280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7202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9431" y="365921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206673" y="365921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0079" y="366634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135400" y="369239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22197" y="369239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112" name="Oval 111"/>
          <p:cNvSpPr/>
          <p:nvPr/>
        </p:nvSpPr>
        <p:spPr>
          <a:xfrm>
            <a:off x="7417911" y="2618976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4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522857" y="29570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016655" y="29571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474738" y="29570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938199" y="295707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71" name="Oval 70"/>
          <p:cNvSpPr/>
          <p:nvPr/>
        </p:nvSpPr>
        <p:spPr>
          <a:xfrm>
            <a:off x="4570102" y="261898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3" y="346842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55" y="261898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08" y="346344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Oval 85"/>
          <p:cNvSpPr/>
          <p:nvPr/>
        </p:nvSpPr>
        <p:spPr>
          <a:xfrm>
            <a:off x="5059436" y="261898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506015" y="261897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5999813" y="261898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6457896" y="261897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6921357" y="2618977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-12933" y="36953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82856" y="37127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8010" y="37127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2040" y="37192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1830501" y="37106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2277439" y="37064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2770352" y="369239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03133" y="36885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7929" y="37106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002911" y="365773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87117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7334" y="368281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70602" y="367569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824037" y="368280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7202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9431" y="365921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206673" y="365921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0079" y="366634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135400" y="369239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22197" y="369239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112" name="Oval 111"/>
          <p:cNvSpPr/>
          <p:nvPr/>
        </p:nvSpPr>
        <p:spPr>
          <a:xfrm>
            <a:off x="7417911" y="2618976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7401465" y="30069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7831865" y="30979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7848707" y="264408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8219364" y="2618975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3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522857" y="29570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016655" y="29571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474738" y="295708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3" y="346842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55" y="261898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08" y="346344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-12933" y="36953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82856" y="37127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8010" y="37127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2040" y="37192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1830501" y="37106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2277439" y="37064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2770352" y="369239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03133" y="36885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7929" y="37106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002911" y="365773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87117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7334" y="368281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70602" y="367569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824037" y="368280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7202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9431" y="365921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206673" y="365921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0079" y="366634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135400" y="369239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22197" y="369239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8904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522857" y="29570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016655" y="295712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71" name="Oval 70"/>
          <p:cNvSpPr/>
          <p:nvPr/>
        </p:nvSpPr>
        <p:spPr>
          <a:xfrm>
            <a:off x="4570102" y="261898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3" y="346842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55" y="261898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08" y="346344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Oval 85"/>
          <p:cNvSpPr/>
          <p:nvPr/>
        </p:nvSpPr>
        <p:spPr>
          <a:xfrm>
            <a:off x="5059436" y="261898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506015" y="2618979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-12933" y="36953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82856" y="37127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8010" y="37127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2040" y="37192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1830501" y="37106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2277439" y="37064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2770352" y="369239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03133" y="36885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7929" y="37106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002911" y="365773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87117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7334" y="368281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70602" y="367569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824037" y="368280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7202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9431" y="365921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206673" y="365921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0079" y="366634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135400" y="369239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22197" y="369239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356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64374" y="7029400"/>
            <a:ext cx="8712968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20516" y="3712150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>
            <a:off x="-49441" y="6345476"/>
            <a:ext cx="8712968" cy="1847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84719" y="6096990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266711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793266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441338" y="3992488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4586944" y="29571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" y="114515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Oval 72"/>
          <p:cNvSpPr/>
          <p:nvPr/>
        </p:nvSpPr>
        <p:spPr>
          <a:xfrm>
            <a:off x="2095969" y="4000779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953011" y="3700943"/>
            <a:ext cx="57606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1" y="6080295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503" y="6092201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Oval 82"/>
          <p:cNvSpPr/>
          <p:nvPr/>
        </p:nvSpPr>
        <p:spPr>
          <a:xfrm>
            <a:off x="4033644" y="6073176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701517" y="611406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344804" y="6104108"/>
            <a:ext cx="576064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11" y="6104107"/>
            <a:ext cx="62266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87" y="6073176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73" y="6104108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81" y="6061269"/>
            <a:ext cx="6032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13" y="29571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206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114017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Oval 36"/>
          <p:cNvSpPr/>
          <p:nvPr/>
        </p:nvSpPr>
        <p:spPr>
          <a:xfrm>
            <a:off x="5076278" y="295710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909" y="13720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499698" y="138949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4852" y="138949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8882" y="1396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47343" y="13873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294281" y="13831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787194" y="13691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19975" y="136524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4771" y="1387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753" y="133446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4503959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4934176" y="135954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87444" y="135242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5840879" y="135953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6294044" y="135242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6776273" y="133594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23515" y="133594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7656921" y="134307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8152242" y="136912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8639039" y="136912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71" name="Oval 70"/>
          <p:cNvSpPr/>
          <p:nvPr/>
        </p:nvSpPr>
        <p:spPr>
          <a:xfrm>
            <a:off x="4570102" y="2618981"/>
            <a:ext cx="402605" cy="844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33" y="3468422"/>
            <a:ext cx="458303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1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55" y="2618981"/>
            <a:ext cx="4552707" cy="844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8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08" y="3463442"/>
            <a:ext cx="45847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-12933" y="36953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93" name="TextBox 92"/>
          <p:cNvSpPr txBox="1"/>
          <p:nvPr/>
        </p:nvSpPr>
        <p:spPr>
          <a:xfrm>
            <a:off x="482856" y="371276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8010" y="371276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82040" y="37192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1830501" y="371062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2277439" y="37064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2770352" y="369239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203133" y="36885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7929" y="37106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002911" y="365773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</a:t>
            </a:r>
            <a:endParaRPr lang="en-GB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87117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917334" y="368281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12</a:t>
            </a:r>
            <a:endParaRPr lang="en-GB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70602" y="3675690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13</a:t>
            </a:r>
            <a:endParaRPr lang="en-GB" sz="3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824037" y="3682809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14</a:t>
            </a:r>
            <a:endParaRPr lang="en-GB" sz="3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77202" y="3675691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15</a:t>
            </a:r>
            <a:endParaRPr lang="en-GB" sz="3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759431" y="3659216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16</a:t>
            </a:r>
            <a:endParaRPr lang="en-GB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206673" y="3659215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17</a:t>
            </a:r>
            <a:endParaRPr lang="en-GB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0079" y="366634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18</a:t>
            </a:r>
            <a:endParaRPr lang="en-GB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135400" y="3692393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19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22197" y="3692392"/>
            <a:ext cx="82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4712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2" y="260648"/>
            <a:ext cx="87185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3" y="748011"/>
            <a:ext cx="92360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9" y="1988840"/>
            <a:ext cx="8718550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60" y="5445224"/>
            <a:ext cx="871855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8" y="3920827"/>
            <a:ext cx="924242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48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6915"/>
            <a:ext cx="8229600" cy="178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" y="188640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" y="3395663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4833938"/>
            <a:ext cx="87185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33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626915"/>
            <a:ext cx="87185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9" y="5013176"/>
            <a:ext cx="871855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2" y="188640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24" y="3429000"/>
            <a:ext cx="9248776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70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220</Words>
  <Application>Microsoft Office PowerPoint</Application>
  <PresentationFormat>On-screen Show (4:3)</PresentationFormat>
  <Paragraphs>220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</dc:creator>
  <cp:lastModifiedBy>Leanne</cp:lastModifiedBy>
  <cp:revision>11</cp:revision>
  <dcterms:created xsi:type="dcterms:W3CDTF">2014-06-21T13:07:34Z</dcterms:created>
  <dcterms:modified xsi:type="dcterms:W3CDTF">2015-06-28T12:58:07Z</dcterms:modified>
</cp:coreProperties>
</file>