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5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B8D1-793F-47C8-8920-AA9D5A8B340F}" type="datetimeFigureOut">
              <a:rPr lang="en-GB" smtClean="0"/>
              <a:t>13/02/2014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C3F7C-A7F9-45B4-8BF5-6FD7ED7B6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719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B8D1-793F-47C8-8920-AA9D5A8B340F}" type="datetimeFigureOut">
              <a:rPr lang="en-GB" smtClean="0"/>
              <a:t>13/02/2014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C3F7C-A7F9-45B4-8BF5-6FD7ED7B6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1272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B8D1-793F-47C8-8920-AA9D5A8B340F}" type="datetimeFigureOut">
              <a:rPr lang="en-GB" smtClean="0"/>
              <a:t>13/02/2014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C3F7C-A7F9-45B4-8BF5-6FD7ED7B6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85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B8D1-793F-47C8-8920-AA9D5A8B340F}" type="datetimeFigureOut">
              <a:rPr lang="en-GB" smtClean="0"/>
              <a:t>13/02/2014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C3F7C-A7F9-45B4-8BF5-6FD7ED7B6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976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B8D1-793F-47C8-8920-AA9D5A8B340F}" type="datetimeFigureOut">
              <a:rPr lang="en-GB" smtClean="0"/>
              <a:t>13/02/2014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C3F7C-A7F9-45B4-8BF5-6FD7ED7B6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6954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B8D1-793F-47C8-8920-AA9D5A8B340F}" type="datetimeFigureOut">
              <a:rPr lang="en-GB" smtClean="0"/>
              <a:t>13/02/2014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C3F7C-A7F9-45B4-8BF5-6FD7ED7B6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6612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B8D1-793F-47C8-8920-AA9D5A8B340F}" type="datetimeFigureOut">
              <a:rPr lang="en-GB" smtClean="0"/>
              <a:t>13/02/2014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C3F7C-A7F9-45B4-8BF5-6FD7ED7B6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829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B8D1-793F-47C8-8920-AA9D5A8B340F}" type="datetimeFigureOut">
              <a:rPr lang="en-GB" smtClean="0"/>
              <a:t>13/02/2014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C3F7C-A7F9-45B4-8BF5-6FD7ED7B6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4975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B8D1-793F-47C8-8920-AA9D5A8B340F}" type="datetimeFigureOut">
              <a:rPr lang="en-GB" smtClean="0"/>
              <a:t>13/02/2014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C3F7C-A7F9-45B4-8BF5-6FD7ED7B6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653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B8D1-793F-47C8-8920-AA9D5A8B340F}" type="datetimeFigureOut">
              <a:rPr lang="en-GB" smtClean="0"/>
              <a:t>13/02/2014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C3F7C-A7F9-45B4-8BF5-6FD7ED7B6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628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EB8D1-793F-47C8-8920-AA9D5A8B340F}" type="datetimeFigureOut">
              <a:rPr lang="en-GB" smtClean="0"/>
              <a:t>13/02/2014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C3F7C-A7F9-45B4-8BF5-6FD7ED7B6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0980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EB8D1-793F-47C8-8920-AA9D5A8B340F}" type="datetimeFigureOut">
              <a:rPr lang="en-GB" smtClean="0"/>
              <a:t>13/02/2014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C3F7C-A7F9-45B4-8BF5-6FD7ED7B6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370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" name="Group 116"/>
          <p:cNvGrpSpPr/>
          <p:nvPr/>
        </p:nvGrpSpPr>
        <p:grpSpPr>
          <a:xfrm>
            <a:off x="467544" y="260648"/>
            <a:ext cx="1992178" cy="1389922"/>
            <a:chOff x="179512" y="260648"/>
            <a:chExt cx="2304256" cy="1440160"/>
          </a:xfrm>
        </p:grpSpPr>
        <p:sp>
          <p:nvSpPr>
            <p:cNvPr id="5" name="Rectangle 4"/>
            <p:cNvSpPr/>
            <p:nvPr/>
          </p:nvSpPr>
          <p:spPr>
            <a:xfrm>
              <a:off x="179512" y="260648"/>
              <a:ext cx="576064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79512" y="620688"/>
              <a:ext cx="576064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55576" y="260648"/>
              <a:ext cx="576064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55576" y="620688"/>
              <a:ext cx="576064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331640" y="260648"/>
              <a:ext cx="576064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331640" y="620688"/>
              <a:ext cx="576064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907704" y="260648"/>
              <a:ext cx="576064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907704" y="620688"/>
              <a:ext cx="576064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79512" y="980728"/>
              <a:ext cx="576064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79512" y="1340768"/>
              <a:ext cx="576064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55576" y="980728"/>
              <a:ext cx="576064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755576" y="1340768"/>
              <a:ext cx="576064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331640" y="980728"/>
              <a:ext cx="576064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331640" y="1340768"/>
              <a:ext cx="576064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907704" y="980728"/>
              <a:ext cx="576064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907704" y="1340768"/>
              <a:ext cx="576064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2" name="Rectangle 21"/>
          <p:cNvSpPr/>
          <p:nvPr/>
        </p:nvSpPr>
        <p:spPr>
          <a:xfrm>
            <a:off x="3796705" y="260648"/>
            <a:ext cx="498045" cy="3474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3796705" y="608128"/>
            <a:ext cx="498045" cy="3474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4294749" y="260648"/>
            <a:ext cx="498045" cy="3474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4294749" y="608128"/>
            <a:ext cx="498045" cy="3474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4792794" y="260648"/>
            <a:ext cx="498045" cy="3474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4792794" y="608128"/>
            <a:ext cx="498045" cy="3474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3796705" y="955609"/>
            <a:ext cx="498045" cy="3474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3796705" y="1303089"/>
            <a:ext cx="498045" cy="3474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4294749" y="955609"/>
            <a:ext cx="498045" cy="3474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4294749" y="1303089"/>
            <a:ext cx="498045" cy="3474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4792794" y="955609"/>
            <a:ext cx="498045" cy="3474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4792794" y="1303089"/>
            <a:ext cx="498045" cy="3474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Isosceles Triangle 5"/>
          <p:cNvSpPr/>
          <p:nvPr/>
        </p:nvSpPr>
        <p:spPr>
          <a:xfrm>
            <a:off x="6717277" y="747121"/>
            <a:ext cx="498045" cy="486473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Isosceles Triangle 38"/>
          <p:cNvSpPr/>
          <p:nvPr/>
        </p:nvSpPr>
        <p:spPr>
          <a:xfrm rot="10800000">
            <a:off x="6966298" y="747121"/>
            <a:ext cx="498045" cy="486473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Isosceles Triangle 39"/>
          <p:cNvSpPr/>
          <p:nvPr/>
        </p:nvSpPr>
        <p:spPr>
          <a:xfrm>
            <a:off x="6219232" y="747121"/>
            <a:ext cx="498045" cy="486473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Isosceles Triangle 40"/>
          <p:cNvSpPr/>
          <p:nvPr/>
        </p:nvSpPr>
        <p:spPr>
          <a:xfrm rot="10800000">
            <a:off x="6468254" y="747121"/>
            <a:ext cx="498045" cy="486473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Isosceles Triangle 41"/>
          <p:cNvSpPr/>
          <p:nvPr/>
        </p:nvSpPr>
        <p:spPr>
          <a:xfrm>
            <a:off x="7215321" y="747121"/>
            <a:ext cx="498045" cy="486473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Isosceles Triangle 42"/>
          <p:cNvSpPr/>
          <p:nvPr/>
        </p:nvSpPr>
        <p:spPr>
          <a:xfrm rot="10800000">
            <a:off x="7464343" y="747121"/>
            <a:ext cx="498045" cy="486473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Isosceles Triangle 43"/>
          <p:cNvSpPr/>
          <p:nvPr/>
        </p:nvSpPr>
        <p:spPr>
          <a:xfrm>
            <a:off x="7713366" y="747121"/>
            <a:ext cx="498045" cy="486473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Isosceles Triangle 44"/>
          <p:cNvSpPr/>
          <p:nvPr/>
        </p:nvSpPr>
        <p:spPr>
          <a:xfrm rot="10800000">
            <a:off x="7962387" y="747121"/>
            <a:ext cx="498045" cy="486473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0" name="Group 69"/>
          <p:cNvGrpSpPr/>
          <p:nvPr/>
        </p:nvGrpSpPr>
        <p:grpSpPr>
          <a:xfrm>
            <a:off x="533344" y="2554019"/>
            <a:ext cx="1998222" cy="1667906"/>
            <a:chOff x="323528" y="2276872"/>
            <a:chExt cx="2304256" cy="2016224"/>
          </a:xfrm>
        </p:grpSpPr>
        <p:sp>
          <p:nvSpPr>
            <p:cNvPr id="46" name="Isosceles Triangle 45"/>
            <p:cNvSpPr/>
            <p:nvPr/>
          </p:nvSpPr>
          <p:spPr>
            <a:xfrm>
              <a:off x="611560" y="2276872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Isosceles Triangle 46"/>
            <p:cNvSpPr/>
            <p:nvPr/>
          </p:nvSpPr>
          <p:spPr>
            <a:xfrm rot="10800000">
              <a:off x="899592" y="2276872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Isosceles Triangle 48"/>
            <p:cNvSpPr/>
            <p:nvPr/>
          </p:nvSpPr>
          <p:spPr>
            <a:xfrm rot="10800000">
              <a:off x="323528" y="2276872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Isosceles Triangle 50"/>
            <p:cNvSpPr/>
            <p:nvPr/>
          </p:nvSpPr>
          <p:spPr>
            <a:xfrm rot="10800000">
              <a:off x="1475656" y="2276872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Isosceles Triangle 51"/>
            <p:cNvSpPr/>
            <p:nvPr/>
          </p:nvSpPr>
          <p:spPr>
            <a:xfrm>
              <a:off x="1763688" y="2276872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Isosceles Triangle 52"/>
            <p:cNvSpPr/>
            <p:nvPr/>
          </p:nvSpPr>
          <p:spPr>
            <a:xfrm rot="10800000">
              <a:off x="2051720" y="2276872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4" name="Isosceles Triangle 83"/>
            <p:cNvSpPr/>
            <p:nvPr/>
          </p:nvSpPr>
          <p:spPr>
            <a:xfrm rot="10800000">
              <a:off x="611560" y="2780928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5" name="Isosceles Triangle 84"/>
            <p:cNvSpPr/>
            <p:nvPr/>
          </p:nvSpPr>
          <p:spPr>
            <a:xfrm rot="10800000">
              <a:off x="1763688" y="2780928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6" name="Isosceles Triangle 85"/>
            <p:cNvSpPr/>
            <p:nvPr/>
          </p:nvSpPr>
          <p:spPr>
            <a:xfrm rot="10800000">
              <a:off x="1187624" y="2780928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7" name="Isosceles Triangle 86"/>
            <p:cNvSpPr/>
            <p:nvPr/>
          </p:nvSpPr>
          <p:spPr>
            <a:xfrm rot="10800000">
              <a:off x="1475656" y="3284984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8" name="Isosceles Triangle 87"/>
            <p:cNvSpPr/>
            <p:nvPr/>
          </p:nvSpPr>
          <p:spPr>
            <a:xfrm rot="10800000">
              <a:off x="899592" y="3284984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9" name="Isosceles Triangle 88"/>
            <p:cNvSpPr/>
            <p:nvPr/>
          </p:nvSpPr>
          <p:spPr>
            <a:xfrm rot="10800000">
              <a:off x="1187624" y="3789040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0" name="Group 119"/>
          <p:cNvGrpSpPr/>
          <p:nvPr/>
        </p:nvGrpSpPr>
        <p:grpSpPr>
          <a:xfrm rot="10800000">
            <a:off x="3565130" y="2415026"/>
            <a:ext cx="1998222" cy="1667906"/>
            <a:chOff x="323528" y="2276872"/>
            <a:chExt cx="2304256" cy="2016224"/>
          </a:xfrm>
        </p:grpSpPr>
        <p:sp>
          <p:nvSpPr>
            <p:cNvPr id="121" name="Isosceles Triangle 120"/>
            <p:cNvSpPr/>
            <p:nvPr/>
          </p:nvSpPr>
          <p:spPr>
            <a:xfrm>
              <a:off x="611560" y="2276872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2" name="Isosceles Triangle 121"/>
            <p:cNvSpPr/>
            <p:nvPr/>
          </p:nvSpPr>
          <p:spPr>
            <a:xfrm rot="10800000">
              <a:off x="899592" y="2276872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3" name="Isosceles Triangle 122"/>
            <p:cNvSpPr/>
            <p:nvPr/>
          </p:nvSpPr>
          <p:spPr>
            <a:xfrm rot="10800000">
              <a:off x="323528" y="2276872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4" name="Isosceles Triangle 123"/>
            <p:cNvSpPr/>
            <p:nvPr/>
          </p:nvSpPr>
          <p:spPr>
            <a:xfrm rot="10800000">
              <a:off x="1475656" y="2276872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5" name="Isosceles Triangle 124"/>
            <p:cNvSpPr/>
            <p:nvPr/>
          </p:nvSpPr>
          <p:spPr>
            <a:xfrm>
              <a:off x="1763688" y="2276872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6" name="Isosceles Triangle 125"/>
            <p:cNvSpPr/>
            <p:nvPr/>
          </p:nvSpPr>
          <p:spPr>
            <a:xfrm rot="10800000">
              <a:off x="2051720" y="2276872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7" name="Isosceles Triangle 126"/>
            <p:cNvSpPr/>
            <p:nvPr/>
          </p:nvSpPr>
          <p:spPr>
            <a:xfrm rot="10800000">
              <a:off x="611560" y="2780928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8" name="Isosceles Triangle 127"/>
            <p:cNvSpPr/>
            <p:nvPr/>
          </p:nvSpPr>
          <p:spPr>
            <a:xfrm rot="10800000">
              <a:off x="1763688" y="2780928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9" name="Isosceles Triangle 128"/>
            <p:cNvSpPr/>
            <p:nvPr/>
          </p:nvSpPr>
          <p:spPr>
            <a:xfrm rot="10800000">
              <a:off x="1187624" y="2780928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0" name="Isosceles Triangle 129"/>
            <p:cNvSpPr/>
            <p:nvPr/>
          </p:nvSpPr>
          <p:spPr>
            <a:xfrm rot="10800000">
              <a:off x="1475656" y="3284984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1" name="Isosceles Triangle 130"/>
            <p:cNvSpPr/>
            <p:nvPr/>
          </p:nvSpPr>
          <p:spPr>
            <a:xfrm rot="10800000">
              <a:off x="899592" y="3284984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2" name="Isosceles Triangle 131"/>
            <p:cNvSpPr/>
            <p:nvPr/>
          </p:nvSpPr>
          <p:spPr>
            <a:xfrm rot="10800000">
              <a:off x="1187624" y="3789040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6390202" y="2554019"/>
            <a:ext cx="1998222" cy="1667906"/>
            <a:chOff x="323528" y="2276872"/>
            <a:chExt cx="2304256" cy="2016224"/>
          </a:xfrm>
        </p:grpSpPr>
        <p:sp>
          <p:nvSpPr>
            <p:cNvPr id="134" name="Isosceles Triangle 133"/>
            <p:cNvSpPr/>
            <p:nvPr/>
          </p:nvSpPr>
          <p:spPr>
            <a:xfrm>
              <a:off x="611560" y="2276872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5" name="Isosceles Triangle 134"/>
            <p:cNvSpPr/>
            <p:nvPr/>
          </p:nvSpPr>
          <p:spPr>
            <a:xfrm rot="10800000">
              <a:off x="899592" y="2276872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6" name="Isosceles Triangle 135"/>
            <p:cNvSpPr/>
            <p:nvPr/>
          </p:nvSpPr>
          <p:spPr>
            <a:xfrm rot="10800000">
              <a:off x="323528" y="2276872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7" name="Isosceles Triangle 136"/>
            <p:cNvSpPr/>
            <p:nvPr/>
          </p:nvSpPr>
          <p:spPr>
            <a:xfrm rot="10800000">
              <a:off x="1475656" y="2276872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8" name="Isosceles Triangle 137"/>
            <p:cNvSpPr/>
            <p:nvPr/>
          </p:nvSpPr>
          <p:spPr>
            <a:xfrm>
              <a:off x="1763688" y="2276872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9" name="Isosceles Triangle 138"/>
            <p:cNvSpPr/>
            <p:nvPr/>
          </p:nvSpPr>
          <p:spPr>
            <a:xfrm rot="10800000">
              <a:off x="2051720" y="2276872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0" name="Isosceles Triangle 139"/>
            <p:cNvSpPr/>
            <p:nvPr/>
          </p:nvSpPr>
          <p:spPr>
            <a:xfrm rot="10800000">
              <a:off x="611560" y="2780928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1" name="Isosceles Triangle 140"/>
            <p:cNvSpPr/>
            <p:nvPr/>
          </p:nvSpPr>
          <p:spPr>
            <a:xfrm rot="10800000">
              <a:off x="1763688" y="2780928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2" name="Isosceles Triangle 141"/>
            <p:cNvSpPr/>
            <p:nvPr/>
          </p:nvSpPr>
          <p:spPr>
            <a:xfrm rot="10800000">
              <a:off x="1187624" y="2780928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3" name="Isosceles Triangle 142"/>
            <p:cNvSpPr/>
            <p:nvPr/>
          </p:nvSpPr>
          <p:spPr>
            <a:xfrm rot="10800000">
              <a:off x="1475656" y="3284984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4" name="Isosceles Triangle 143"/>
            <p:cNvSpPr/>
            <p:nvPr/>
          </p:nvSpPr>
          <p:spPr>
            <a:xfrm rot="10800000">
              <a:off x="899592" y="3284984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5" name="Isosceles Triangle 144"/>
            <p:cNvSpPr/>
            <p:nvPr/>
          </p:nvSpPr>
          <p:spPr>
            <a:xfrm rot="10800000">
              <a:off x="1187624" y="3789040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33" name="Group 1032"/>
          <p:cNvGrpSpPr/>
          <p:nvPr/>
        </p:nvGrpSpPr>
        <p:grpSpPr>
          <a:xfrm>
            <a:off x="802754" y="4869160"/>
            <a:ext cx="1378084" cy="1459418"/>
            <a:chOff x="899592" y="5013176"/>
            <a:chExt cx="1440160" cy="1512168"/>
          </a:xfrm>
        </p:grpSpPr>
        <p:sp>
          <p:nvSpPr>
            <p:cNvPr id="119" name="Oval 118"/>
            <p:cNvSpPr/>
            <p:nvPr/>
          </p:nvSpPr>
          <p:spPr>
            <a:xfrm>
              <a:off x="899592" y="5013176"/>
              <a:ext cx="1440160" cy="151216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025" name="Straight Connector 1024"/>
            <p:cNvCxnSpPr>
              <a:stCxn id="119" idx="0"/>
              <a:endCxn id="119" idx="4"/>
            </p:cNvCxnSpPr>
            <p:nvPr/>
          </p:nvCxnSpPr>
          <p:spPr>
            <a:xfrm>
              <a:off x="1619672" y="5013176"/>
              <a:ext cx="0" cy="151216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>
              <a:stCxn id="119" idx="2"/>
              <a:endCxn id="119" idx="6"/>
            </p:cNvCxnSpPr>
            <p:nvPr/>
          </p:nvCxnSpPr>
          <p:spPr>
            <a:xfrm>
              <a:off x="899592" y="5769260"/>
              <a:ext cx="144016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>
              <a:stCxn id="119" idx="3"/>
              <a:endCxn id="119" idx="7"/>
            </p:cNvCxnSpPr>
            <p:nvPr/>
          </p:nvCxnSpPr>
          <p:spPr>
            <a:xfrm flipV="1">
              <a:off x="1110499" y="5234628"/>
              <a:ext cx="1018346" cy="1069264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>
              <a:stCxn id="119" idx="5"/>
              <a:endCxn id="119" idx="1"/>
            </p:cNvCxnSpPr>
            <p:nvPr/>
          </p:nvCxnSpPr>
          <p:spPr>
            <a:xfrm flipH="1" flipV="1">
              <a:off x="1110499" y="5234628"/>
              <a:ext cx="1018346" cy="1069264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9" name="Group 158"/>
          <p:cNvGrpSpPr/>
          <p:nvPr/>
        </p:nvGrpSpPr>
        <p:grpSpPr>
          <a:xfrm>
            <a:off x="3834539" y="4938656"/>
            <a:ext cx="1378084" cy="1459418"/>
            <a:chOff x="899592" y="5013176"/>
            <a:chExt cx="1440160" cy="1512168"/>
          </a:xfrm>
        </p:grpSpPr>
        <p:sp>
          <p:nvSpPr>
            <p:cNvPr id="160" name="Oval 159"/>
            <p:cNvSpPr/>
            <p:nvPr/>
          </p:nvSpPr>
          <p:spPr>
            <a:xfrm>
              <a:off x="899592" y="5013176"/>
              <a:ext cx="1440160" cy="151216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61" name="Straight Connector 160"/>
            <p:cNvCxnSpPr>
              <a:stCxn id="160" idx="0"/>
              <a:endCxn id="160" idx="4"/>
            </p:cNvCxnSpPr>
            <p:nvPr/>
          </p:nvCxnSpPr>
          <p:spPr>
            <a:xfrm>
              <a:off x="1619672" y="5013176"/>
              <a:ext cx="0" cy="151216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>
              <a:stCxn id="160" idx="2"/>
              <a:endCxn id="160" idx="6"/>
            </p:cNvCxnSpPr>
            <p:nvPr/>
          </p:nvCxnSpPr>
          <p:spPr>
            <a:xfrm>
              <a:off x="899592" y="5769260"/>
              <a:ext cx="144016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>
              <a:stCxn id="160" idx="3"/>
              <a:endCxn id="160" idx="7"/>
            </p:cNvCxnSpPr>
            <p:nvPr/>
          </p:nvCxnSpPr>
          <p:spPr>
            <a:xfrm flipV="1">
              <a:off x="1110499" y="5234628"/>
              <a:ext cx="1018346" cy="1069264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>
              <a:stCxn id="160" idx="5"/>
              <a:endCxn id="160" idx="1"/>
            </p:cNvCxnSpPr>
            <p:nvPr/>
          </p:nvCxnSpPr>
          <p:spPr>
            <a:xfrm flipH="1" flipV="1">
              <a:off x="1110499" y="5234628"/>
              <a:ext cx="1018346" cy="1069264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5" name="Group 164"/>
          <p:cNvGrpSpPr/>
          <p:nvPr/>
        </p:nvGrpSpPr>
        <p:grpSpPr>
          <a:xfrm>
            <a:off x="6866324" y="4938656"/>
            <a:ext cx="1378084" cy="1459418"/>
            <a:chOff x="899592" y="5013176"/>
            <a:chExt cx="1440160" cy="1512168"/>
          </a:xfrm>
        </p:grpSpPr>
        <p:sp>
          <p:nvSpPr>
            <p:cNvPr id="166" name="Oval 165"/>
            <p:cNvSpPr/>
            <p:nvPr/>
          </p:nvSpPr>
          <p:spPr>
            <a:xfrm>
              <a:off x="899592" y="5013176"/>
              <a:ext cx="1440160" cy="151216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67" name="Straight Connector 166"/>
            <p:cNvCxnSpPr>
              <a:stCxn id="166" idx="0"/>
              <a:endCxn id="166" idx="4"/>
            </p:cNvCxnSpPr>
            <p:nvPr/>
          </p:nvCxnSpPr>
          <p:spPr>
            <a:xfrm>
              <a:off x="1619672" y="5013176"/>
              <a:ext cx="0" cy="151216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>
              <a:stCxn id="166" idx="2"/>
              <a:endCxn id="166" idx="6"/>
            </p:cNvCxnSpPr>
            <p:nvPr/>
          </p:nvCxnSpPr>
          <p:spPr>
            <a:xfrm>
              <a:off x="899592" y="5769260"/>
              <a:ext cx="144016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>
              <a:stCxn id="166" idx="3"/>
              <a:endCxn id="166" idx="7"/>
            </p:cNvCxnSpPr>
            <p:nvPr/>
          </p:nvCxnSpPr>
          <p:spPr>
            <a:xfrm flipV="1">
              <a:off x="1110499" y="5234628"/>
              <a:ext cx="1018346" cy="1069264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>
              <a:stCxn id="166" idx="5"/>
              <a:endCxn id="166" idx="1"/>
            </p:cNvCxnSpPr>
            <p:nvPr/>
          </p:nvCxnSpPr>
          <p:spPr>
            <a:xfrm flipH="1" flipV="1">
              <a:off x="1110499" y="5234628"/>
              <a:ext cx="1018346" cy="1069264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8" name="Group 1037"/>
          <p:cNvGrpSpPr/>
          <p:nvPr/>
        </p:nvGrpSpPr>
        <p:grpSpPr>
          <a:xfrm>
            <a:off x="2555776" y="620688"/>
            <a:ext cx="276038" cy="523220"/>
            <a:chOff x="2555776" y="620688"/>
            <a:chExt cx="276038" cy="523220"/>
          </a:xfrm>
        </p:grpSpPr>
        <p:sp>
          <p:nvSpPr>
            <p:cNvPr id="1035" name="TextBox 1034"/>
            <p:cNvSpPr txBox="1"/>
            <p:nvPr/>
          </p:nvSpPr>
          <p:spPr>
            <a:xfrm>
              <a:off x="2555776" y="620688"/>
              <a:ext cx="27603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1</a:t>
              </a:r>
            </a:p>
            <a:p>
              <a:r>
                <a:rPr lang="en-GB" sz="1400" dirty="0" smtClean="0"/>
                <a:t>2</a:t>
              </a:r>
              <a:endParaRPr lang="en-GB" sz="1400" dirty="0"/>
            </a:p>
          </p:txBody>
        </p:sp>
        <p:cxnSp>
          <p:nvCxnSpPr>
            <p:cNvPr id="1037" name="Straight Connector 1036"/>
            <p:cNvCxnSpPr>
              <a:stCxn id="1035" idx="1"/>
              <a:endCxn id="1035" idx="3"/>
            </p:cNvCxnSpPr>
            <p:nvPr/>
          </p:nvCxnSpPr>
          <p:spPr>
            <a:xfrm>
              <a:off x="2555776" y="882298"/>
              <a:ext cx="276038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6" name="Group 175"/>
          <p:cNvGrpSpPr/>
          <p:nvPr/>
        </p:nvGrpSpPr>
        <p:grpSpPr>
          <a:xfrm>
            <a:off x="5436096" y="673532"/>
            <a:ext cx="276038" cy="523220"/>
            <a:chOff x="2555776" y="620688"/>
            <a:chExt cx="276038" cy="523220"/>
          </a:xfrm>
        </p:grpSpPr>
        <p:sp>
          <p:nvSpPr>
            <p:cNvPr id="177" name="TextBox 176"/>
            <p:cNvSpPr txBox="1"/>
            <p:nvPr/>
          </p:nvSpPr>
          <p:spPr>
            <a:xfrm>
              <a:off x="2555776" y="620688"/>
              <a:ext cx="27603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1</a:t>
              </a:r>
            </a:p>
            <a:p>
              <a:r>
                <a:rPr lang="en-GB" sz="1400" dirty="0"/>
                <a:t>4</a:t>
              </a:r>
            </a:p>
          </p:txBody>
        </p:sp>
        <p:cxnSp>
          <p:nvCxnSpPr>
            <p:cNvPr id="178" name="Straight Connector 177"/>
            <p:cNvCxnSpPr>
              <a:stCxn id="177" idx="1"/>
              <a:endCxn id="177" idx="3"/>
            </p:cNvCxnSpPr>
            <p:nvPr/>
          </p:nvCxnSpPr>
          <p:spPr>
            <a:xfrm>
              <a:off x="2555776" y="882298"/>
              <a:ext cx="276038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9" name="Group 178"/>
          <p:cNvGrpSpPr/>
          <p:nvPr/>
        </p:nvGrpSpPr>
        <p:grpSpPr>
          <a:xfrm>
            <a:off x="8604448" y="692696"/>
            <a:ext cx="276038" cy="523220"/>
            <a:chOff x="2555776" y="620688"/>
            <a:chExt cx="276038" cy="523220"/>
          </a:xfrm>
        </p:grpSpPr>
        <p:sp>
          <p:nvSpPr>
            <p:cNvPr id="180" name="TextBox 179"/>
            <p:cNvSpPr txBox="1"/>
            <p:nvPr/>
          </p:nvSpPr>
          <p:spPr>
            <a:xfrm>
              <a:off x="2555776" y="620688"/>
              <a:ext cx="27603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1</a:t>
              </a:r>
            </a:p>
            <a:p>
              <a:r>
                <a:rPr lang="en-GB" sz="1400" dirty="0" smtClean="0"/>
                <a:t>2</a:t>
              </a:r>
              <a:endParaRPr lang="en-GB" sz="1400" dirty="0"/>
            </a:p>
          </p:txBody>
        </p:sp>
        <p:cxnSp>
          <p:nvCxnSpPr>
            <p:cNvPr id="181" name="Straight Connector 180"/>
            <p:cNvCxnSpPr>
              <a:stCxn id="180" idx="1"/>
              <a:endCxn id="180" idx="3"/>
            </p:cNvCxnSpPr>
            <p:nvPr/>
          </p:nvCxnSpPr>
          <p:spPr>
            <a:xfrm>
              <a:off x="2555776" y="882298"/>
              <a:ext cx="276038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2" name="Group 181"/>
          <p:cNvGrpSpPr/>
          <p:nvPr/>
        </p:nvGrpSpPr>
        <p:grpSpPr>
          <a:xfrm>
            <a:off x="8112386" y="3140968"/>
            <a:ext cx="276038" cy="523220"/>
            <a:chOff x="2555776" y="620688"/>
            <a:chExt cx="276038" cy="523220"/>
          </a:xfrm>
        </p:grpSpPr>
        <p:sp>
          <p:nvSpPr>
            <p:cNvPr id="183" name="TextBox 182"/>
            <p:cNvSpPr txBox="1"/>
            <p:nvPr/>
          </p:nvSpPr>
          <p:spPr>
            <a:xfrm>
              <a:off x="2555776" y="620688"/>
              <a:ext cx="27603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1</a:t>
              </a:r>
            </a:p>
            <a:p>
              <a:r>
                <a:rPr lang="en-GB" sz="1400" dirty="0" smtClean="0"/>
                <a:t>2</a:t>
              </a:r>
              <a:endParaRPr lang="en-GB" sz="1400" dirty="0"/>
            </a:p>
          </p:txBody>
        </p:sp>
        <p:cxnSp>
          <p:nvCxnSpPr>
            <p:cNvPr id="184" name="Straight Connector 183"/>
            <p:cNvCxnSpPr>
              <a:stCxn id="183" idx="1"/>
              <a:endCxn id="183" idx="3"/>
            </p:cNvCxnSpPr>
            <p:nvPr/>
          </p:nvCxnSpPr>
          <p:spPr>
            <a:xfrm>
              <a:off x="2555776" y="882298"/>
              <a:ext cx="276038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5" name="Group 184"/>
          <p:cNvGrpSpPr/>
          <p:nvPr/>
        </p:nvGrpSpPr>
        <p:grpSpPr>
          <a:xfrm>
            <a:off x="5292080" y="3068960"/>
            <a:ext cx="276038" cy="523220"/>
            <a:chOff x="2555776" y="620688"/>
            <a:chExt cx="276038" cy="523220"/>
          </a:xfrm>
        </p:grpSpPr>
        <p:sp>
          <p:nvSpPr>
            <p:cNvPr id="186" name="TextBox 185"/>
            <p:cNvSpPr txBox="1"/>
            <p:nvPr/>
          </p:nvSpPr>
          <p:spPr>
            <a:xfrm>
              <a:off x="2555776" y="620688"/>
              <a:ext cx="27603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1</a:t>
              </a:r>
            </a:p>
            <a:p>
              <a:r>
                <a:rPr lang="en-GB" sz="1400" dirty="0" smtClean="0"/>
                <a:t>2</a:t>
              </a:r>
              <a:endParaRPr lang="en-GB" sz="1400" dirty="0"/>
            </a:p>
          </p:txBody>
        </p:sp>
        <p:cxnSp>
          <p:nvCxnSpPr>
            <p:cNvPr id="187" name="Straight Connector 186"/>
            <p:cNvCxnSpPr>
              <a:stCxn id="186" idx="1"/>
              <a:endCxn id="186" idx="3"/>
            </p:cNvCxnSpPr>
            <p:nvPr/>
          </p:nvCxnSpPr>
          <p:spPr>
            <a:xfrm>
              <a:off x="2555776" y="882298"/>
              <a:ext cx="276038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8" name="Group 187"/>
          <p:cNvGrpSpPr/>
          <p:nvPr/>
        </p:nvGrpSpPr>
        <p:grpSpPr>
          <a:xfrm>
            <a:off x="2195736" y="3140968"/>
            <a:ext cx="276038" cy="523220"/>
            <a:chOff x="2555776" y="620688"/>
            <a:chExt cx="276038" cy="523220"/>
          </a:xfrm>
        </p:grpSpPr>
        <p:sp>
          <p:nvSpPr>
            <p:cNvPr id="189" name="TextBox 188"/>
            <p:cNvSpPr txBox="1"/>
            <p:nvPr/>
          </p:nvSpPr>
          <p:spPr>
            <a:xfrm>
              <a:off x="2555776" y="620688"/>
              <a:ext cx="27603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1</a:t>
              </a:r>
            </a:p>
            <a:p>
              <a:r>
                <a:rPr lang="en-GB" sz="1400" dirty="0"/>
                <a:t>4</a:t>
              </a:r>
            </a:p>
          </p:txBody>
        </p:sp>
        <p:cxnSp>
          <p:nvCxnSpPr>
            <p:cNvPr id="190" name="Straight Connector 189"/>
            <p:cNvCxnSpPr>
              <a:stCxn id="189" idx="1"/>
              <a:endCxn id="189" idx="3"/>
            </p:cNvCxnSpPr>
            <p:nvPr/>
          </p:nvCxnSpPr>
          <p:spPr>
            <a:xfrm>
              <a:off x="2555776" y="882298"/>
              <a:ext cx="276038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1" name="Group 190"/>
          <p:cNvGrpSpPr/>
          <p:nvPr/>
        </p:nvGrpSpPr>
        <p:grpSpPr>
          <a:xfrm>
            <a:off x="2267744" y="5301208"/>
            <a:ext cx="276038" cy="523220"/>
            <a:chOff x="2555776" y="620688"/>
            <a:chExt cx="276038" cy="523220"/>
          </a:xfrm>
        </p:grpSpPr>
        <p:sp>
          <p:nvSpPr>
            <p:cNvPr id="192" name="TextBox 191"/>
            <p:cNvSpPr txBox="1"/>
            <p:nvPr/>
          </p:nvSpPr>
          <p:spPr>
            <a:xfrm>
              <a:off x="2555776" y="620688"/>
              <a:ext cx="27603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1</a:t>
              </a:r>
            </a:p>
            <a:p>
              <a:r>
                <a:rPr lang="en-GB" sz="1400" dirty="0"/>
                <a:t>4</a:t>
              </a:r>
            </a:p>
          </p:txBody>
        </p:sp>
        <p:cxnSp>
          <p:nvCxnSpPr>
            <p:cNvPr id="193" name="Straight Connector 192"/>
            <p:cNvCxnSpPr>
              <a:stCxn id="192" idx="1"/>
              <a:endCxn id="192" idx="3"/>
            </p:cNvCxnSpPr>
            <p:nvPr/>
          </p:nvCxnSpPr>
          <p:spPr>
            <a:xfrm>
              <a:off x="2555776" y="882298"/>
              <a:ext cx="276038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4" name="Group 193"/>
          <p:cNvGrpSpPr/>
          <p:nvPr/>
        </p:nvGrpSpPr>
        <p:grpSpPr>
          <a:xfrm>
            <a:off x="5292080" y="5373216"/>
            <a:ext cx="276038" cy="523220"/>
            <a:chOff x="2555776" y="620688"/>
            <a:chExt cx="276038" cy="523220"/>
          </a:xfrm>
        </p:grpSpPr>
        <p:sp>
          <p:nvSpPr>
            <p:cNvPr id="195" name="TextBox 194"/>
            <p:cNvSpPr txBox="1"/>
            <p:nvPr/>
          </p:nvSpPr>
          <p:spPr>
            <a:xfrm>
              <a:off x="2555776" y="620688"/>
              <a:ext cx="27603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1</a:t>
              </a:r>
            </a:p>
            <a:p>
              <a:r>
                <a:rPr lang="en-GB" sz="1400" dirty="0" smtClean="0"/>
                <a:t>8</a:t>
              </a:r>
              <a:endParaRPr lang="en-GB" sz="1400" dirty="0"/>
            </a:p>
          </p:txBody>
        </p:sp>
        <p:cxnSp>
          <p:nvCxnSpPr>
            <p:cNvPr id="196" name="Straight Connector 195"/>
            <p:cNvCxnSpPr>
              <a:stCxn id="195" idx="1"/>
              <a:endCxn id="195" idx="3"/>
            </p:cNvCxnSpPr>
            <p:nvPr/>
          </p:nvCxnSpPr>
          <p:spPr>
            <a:xfrm>
              <a:off x="2555776" y="882298"/>
              <a:ext cx="276038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7" name="Group 196"/>
          <p:cNvGrpSpPr/>
          <p:nvPr/>
        </p:nvGrpSpPr>
        <p:grpSpPr>
          <a:xfrm>
            <a:off x="8388424" y="5373216"/>
            <a:ext cx="276038" cy="523220"/>
            <a:chOff x="2555776" y="620688"/>
            <a:chExt cx="276038" cy="523220"/>
          </a:xfrm>
        </p:grpSpPr>
        <p:sp>
          <p:nvSpPr>
            <p:cNvPr id="198" name="TextBox 197"/>
            <p:cNvSpPr txBox="1"/>
            <p:nvPr/>
          </p:nvSpPr>
          <p:spPr>
            <a:xfrm>
              <a:off x="2555776" y="620688"/>
              <a:ext cx="27603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4</a:t>
              </a:r>
            </a:p>
            <a:p>
              <a:r>
                <a:rPr lang="en-GB" sz="1400" dirty="0" smtClean="0"/>
                <a:t>8</a:t>
              </a:r>
              <a:endParaRPr lang="en-GB" sz="1400" dirty="0"/>
            </a:p>
          </p:txBody>
        </p:sp>
        <p:cxnSp>
          <p:nvCxnSpPr>
            <p:cNvPr id="199" name="Straight Connector 198"/>
            <p:cNvCxnSpPr>
              <a:stCxn id="198" idx="1"/>
              <a:endCxn id="198" idx="3"/>
            </p:cNvCxnSpPr>
            <p:nvPr/>
          </p:nvCxnSpPr>
          <p:spPr>
            <a:xfrm>
              <a:off x="2555776" y="882298"/>
              <a:ext cx="276038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00620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" name="Group 116"/>
          <p:cNvGrpSpPr/>
          <p:nvPr/>
        </p:nvGrpSpPr>
        <p:grpSpPr>
          <a:xfrm>
            <a:off x="467544" y="260648"/>
            <a:ext cx="1992178" cy="1389922"/>
            <a:chOff x="179512" y="260648"/>
            <a:chExt cx="2304256" cy="1440160"/>
          </a:xfrm>
        </p:grpSpPr>
        <p:sp>
          <p:nvSpPr>
            <p:cNvPr id="5" name="Rectangle 4"/>
            <p:cNvSpPr/>
            <p:nvPr/>
          </p:nvSpPr>
          <p:spPr>
            <a:xfrm>
              <a:off x="179512" y="260648"/>
              <a:ext cx="576064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79512" y="620688"/>
              <a:ext cx="576064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55576" y="260648"/>
              <a:ext cx="576064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55576" y="620688"/>
              <a:ext cx="576064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331640" y="260648"/>
              <a:ext cx="576064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331640" y="620688"/>
              <a:ext cx="576064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907704" y="260648"/>
              <a:ext cx="576064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907704" y="620688"/>
              <a:ext cx="576064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79512" y="980728"/>
              <a:ext cx="576064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79512" y="1340768"/>
              <a:ext cx="576064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55576" y="980728"/>
              <a:ext cx="576064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755576" y="1340768"/>
              <a:ext cx="576064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331640" y="980728"/>
              <a:ext cx="576064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331640" y="1340768"/>
              <a:ext cx="576064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907704" y="980728"/>
              <a:ext cx="576064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907704" y="1340768"/>
              <a:ext cx="576064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2" name="Rectangle 21"/>
          <p:cNvSpPr/>
          <p:nvPr/>
        </p:nvSpPr>
        <p:spPr>
          <a:xfrm>
            <a:off x="3796705" y="260648"/>
            <a:ext cx="498045" cy="3474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3796705" y="608128"/>
            <a:ext cx="498045" cy="3474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4294749" y="260648"/>
            <a:ext cx="498045" cy="3474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4294749" y="608128"/>
            <a:ext cx="498045" cy="3474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4792794" y="260648"/>
            <a:ext cx="498045" cy="3474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4792794" y="608128"/>
            <a:ext cx="498045" cy="3474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3796705" y="955609"/>
            <a:ext cx="498045" cy="3474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3796705" y="1303089"/>
            <a:ext cx="498045" cy="3474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4294749" y="955609"/>
            <a:ext cx="498045" cy="3474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4294749" y="1303089"/>
            <a:ext cx="498045" cy="3474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4792794" y="955609"/>
            <a:ext cx="498045" cy="3474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4792794" y="1303089"/>
            <a:ext cx="498045" cy="3474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Isosceles Triangle 5"/>
          <p:cNvSpPr/>
          <p:nvPr/>
        </p:nvSpPr>
        <p:spPr>
          <a:xfrm>
            <a:off x="6717277" y="747121"/>
            <a:ext cx="498045" cy="486473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Isosceles Triangle 38"/>
          <p:cNvSpPr/>
          <p:nvPr/>
        </p:nvSpPr>
        <p:spPr>
          <a:xfrm rot="10800000">
            <a:off x="6966298" y="747121"/>
            <a:ext cx="498045" cy="486473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Isosceles Triangle 39"/>
          <p:cNvSpPr/>
          <p:nvPr/>
        </p:nvSpPr>
        <p:spPr>
          <a:xfrm>
            <a:off x="6219232" y="747121"/>
            <a:ext cx="498045" cy="486473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Isosceles Triangle 40"/>
          <p:cNvSpPr/>
          <p:nvPr/>
        </p:nvSpPr>
        <p:spPr>
          <a:xfrm rot="10800000">
            <a:off x="6468254" y="747121"/>
            <a:ext cx="498045" cy="486473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Isosceles Triangle 41"/>
          <p:cNvSpPr/>
          <p:nvPr/>
        </p:nvSpPr>
        <p:spPr>
          <a:xfrm>
            <a:off x="7215321" y="747121"/>
            <a:ext cx="498045" cy="486473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Isosceles Triangle 42"/>
          <p:cNvSpPr/>
          <p:nvPr/>
        </p:nvSpPr>
        <p:spPr>
          <a:xfrm rot="10800000">
            <a:off x="7464343" y="747121"/>
            <a:ext cx="498045" cy="486473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Isosceles Triangle 43"/>
          <p:cNvSpPr/>
          <p:nvPr/>
        </p:nvSpPr>
        <p:spPr>
          <a:xfrm>
            <a:off x="7713366" y="747121"/>
            <a:ext cx="498045" cy="486473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Isosceles Triangle 44"/>
          <p:cNvSpPr/>
          <p:nvPr/>
        </p:nvSpPr>
        <p:spPr>
          <a:xfrm rot="10800000">
            <a:off x="7962387" y="747121"/>
            <a:ext cx="498045" cy="486473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0" name="Group 69"/>
          <p:cNvGrpSpPr/>
          <p:nvPr/>
        </p:nvGrpSpPr>
        <p:grpSpPr>
          <a:xfrm>
            <a:off x="533344" y="2554019"/>
            <a:ext cx="1998222" cy="1667906"/>
            <a:chOff x="323528" y="2276872"/>
            <a:chExt cx="2304256" cy="2016224"/>
          </a:xfrm>
        </p:grpSpPr>
        <p:sp>
          <p:nvSpPr>
            <p:cNvPr id="46" name="Isosceles Triangle 45"/>
            <p:cNvSpPr/>
            <p:nvPr/>
          </p:nvSpPr>
          <p:spPr>
            <a:xfrm>
              <a:off x="611560" y="2276872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Isosceles Triangle 46"/>
            <p:cNvSpPr/>
            <p:nvPr/>
          </p:nvSpPr>
          <p:spPr>
            <a:xfrm rot="10800000">
              <a:off x="899592" y="2276872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Isosceles Triangle 48"/>
            <p:cNvSpPr/>
            <p:nvPr/>
          </p:nvSpPr>
          <p:spPr>
            <a:xfrm rot="10800000">
              <a:off x="323528" y="2276872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Isosceles Triangle 50"/>
            <p:cNvSpPr/>
            <p:nvPr/>
          </p:nvSpPr>
          <p:spPr>
            <a:xfrm rot="10800000">
              <a:off x="1475656" y="2276872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Isosceles Triangle 51"/>
            <p:cNvSpPr/>
            <p:nvPr/>
          </p:nvSpPr>
          <p:spPr>
            <a:xfrm>
              <a:off x="1763688" y="2276872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Isosceles Triangle 52"/>
            <p:cNvSpPr/>
            <p:nvPr/>
          </p:nvSpPr>
          <p:spPr>
            <a:xfrm rot="10800000">
              <a:off x="2051720" y="2276872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4" name="Isosceles Triangle 83"/>
            <p:cNvSpPr/>
            <p:nvPr/>
          </p:nvSpPr>
          <p:spPr>
            <a:xfrm rot="10800000">
              <a:off x="611560" y="2780928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5" name="Isosceles Triangle 84"/>
            <p:cNvSpPr/>
            <p:nvPr/>
          </p:nvSpPr>
          <p:spPr>
            <a:xfrm rot="10800000">
              <a:off x="1763688" y="2780928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6" name="Isosceles Triangle 85"/>
            <p:cNvSpPr/>
            <p:nvPr/>
          </p:nvSpPr>
          <p:spPr>
            <a:xfrm rot="10800000">
              <a:off x="1187624" y="2780928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7" name="Isosceles Triangle 86"/>
            <p:cNvSpPr/>
            <p:nvPr/>
          </p:nvSpPr>
          <p:spPr>
            <a:xfrm rot="10800000">
              <a:off x="1475656" y="3284984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8" name="Isosceles Triangle 87"/>
            <p:cNvSpPr/>
            <p:nvPr/>
          </p:nvSpPr>
          <p:spPr>
            <a:xfrm rot="10800000">
              <a:off x="899592" y="3284984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9" name="Isosceles Triangle 88"/>
            <p:cNvSpPr/>
            <p:nvPr/>
          </p:nvSpPr>
          <p:spPr>
            <a:xfrm rot="10800000">
              <a:off x="1187624" y="3789040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0" name="Group 119"/>
          <p:cNvGrpSpPr/>
          <p:nvPr/>
        </p:nvGrpSpPr>
        <p:grpSpPr>
          <a:xfrm rot="10800000">
            <a:off x="3565130" y="2415026"/>
            <a:ext cx="1998222" cy="1667906"/>
            <a:chOff x="323528" y="2276872"/>
            <a:chExt cx="2304256" cy="2016224"/>
          </a:xfrm>
        </p:grpSpPr>
        <p:sp>
          <p:nvSpPr>
            <p:cNvPr id="121" name="Isosceles Triangle 120"/>
            <p:cNvSpPr/>
            <p:nvPr/>
          </p:nvSpPr>
          <p:spPr>
            <a:xfrm>
              <a:off x="611560" y="2276872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2" name="Isosceles Triangle 121"/>
            <p:cNvSpPr/>
            <p:nvPr/>
          </p:nvSpPr>
          <p:spPr>
            <a:xfrm rot="10800000">
              <a:off x="899592" y="2276872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3" name="Isosceles Triangle 122"/>
            <p:cNvSpPr/>
            <p:nvPr/>
          </p:nvSpPr>
          <p:spPr>
            <a:xfrm rot="10800000">
              <a:off x="323528" y="2276872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4" name="Isosceles Triangle 123"/>
            <p:cNvSpPr/>
            <p:nvPr/>
          </p:nvSpPr>
          <p:spPr>
            <a:xfrm rot="10800000">
              <a:off x="1475656" y="2276872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5" name="Isosceles Triangle 124"/>
            <p:cNvSpPr/>
            <p:nvPr/>
          </p:nvSpPr>
          <p:spPr>
            <a:xfrm>
              <a:off x="1763688" y="2276872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6" name="Isosceles Triangle 125"/>
            <p:cNvSpPr/>
            <p:nvPr/>
          </p:nvSpPr>
          <p:spPr>
            <a:xfrm rot="10800000">
              <a:off x="2051720" y="2276872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7" name="Isosceles Triangle 126"/>
            <p:cNvSpPr/>
            <p:nvPr/>
          </p:nvSpPr>
          <p:spPr>
            <a:xfrm rot="10800000">
              <a:off x="611560" y="2780928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8" name="Isosceles Triangle 127"/>
            <p:cNvSpPr/>
            <p:nvPr/>
          </p:nvSpPr>
          <p:spPr>
            <a:xfrm rot="10800000">
              <a:off x="1763688" y="2780928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9" name="Isosceles Triangle 128"/>
            <p:cNvSpPr/>
            <p:nvPr/>
          </p:nvSpPr>
          <p:spPr>
            <a:xfrm rot="10800000">
              <a:off x="1187624" y="2780928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0" name="Isosceles Triangle 129"/>
            <p:cNvSpPr/>
            <p:nvPr/>
          </p:nvSpPr>
          <p:spPr>
            <a:xfrm rot="10800000">
              <a:off x="1475656" y="3284984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1" name="Isosceles Triangle 130"/>
            <p:cNvSpPr/>
            <p:nvPr/>
          </p:nvSpPr>
          <p:spPr>
            <a:xfrm rot="10800000">
              <a:off x="899592" y="3284984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2" name="Isosceles Triangle 131"/>
            <p:cNvSpPr/>
            <p:nvPr/>
          </p:nvSpPr>
          <p:spPr>
            <a:xfrm rot="10800000">
              <a:off x="1187624" y="3789040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6390202" y="2554019"/>
            <a:ext cx="1998222" cy="1667906"/>
            <a:chOff x="323528" y="2276872"/>
            <a:chExt cx="2304256" cy="2016224"/>
          </a:xfrm>
        </p:grpSpPr>
        <p:sp>
          <p:nvSpPr>
            <p:cNvPr id="134" name="Isosceles Triangle 133"/>
            <p:cNvSpPr/>
            <p:nvPr/>
          </p:nvSpPr>
          <p:spPr>
            <a:xfrm>
              <a:off x="611560" y="2276872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5" name="Isosceles Triangle 134"/>
            <p:cNvSpPr/>
            <p:nvPr/>
          </p:nvSpPr>
          <p:spPr>
            <a:xfrm rot="10800000">
              <a:off x="899592" y="2276872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6" name="Isosceles Triangle 135"/>
            <p:cNvSpPr/>
            <p:nvPr/>
          </p:nvSpPr>
          <p:spPr>
            <a:xfrm rot="10800000">
              <a:off x="323528" y="2276872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7" name="Isosceles Triangle 136"/>
            <p:cNvSpPr/>
            <p:nvPr/>
          </p:nvSpPr>
          <p:spPr>
            <a:xfrm rot="10800000">
              <a:off x="1475656" y="2276872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8" name="Isosceles Triangle 137"/>
            <p:cNvSpPr/>
            <p:nvPr/>
          </p:nvSpPr>
          <p:spPr>
            <a:xfrm>
              <a:off x="1763688" y="2276872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9" name="Isosceles Triangle 138"/>
            <p:cNvSpPr/>
            <p:nvPr/>
          </p:nvSpPr>
          <p:spPr>
            <a:xfrm rot="10800000">
              <a:off x="2051720" y="2276872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0" name="Isosceles Triangle 139"/>
            <p:cNvSpPr/>
            <p:nvPr/>
          </p:nvSpPr>
          <p:spPr>
            <a:xfrm rot="10800000">
              <a:off x="611560" y="2780928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1" name="Isosceles Triangle 140"/>
            <p:cNvSpPr/>
            <p:nvPr/>
          </p:nvSpPr>
          <p:spPr>
            <a:xfrm rot="10800000">
              <a:off x="1763688" y="2780928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2" name="Isosceles Triangle 141"/>
            <p:cNvSpPr/>
            <p:nvPr/>
          </p:nvSpPr>
          <p:spPr>
            <a:xfrm rot="10800000">
              <a:off x="1187624" y="2780928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3" name="Isosceles Triangle 142"/>
            <p:cNvSpPr/>
            <p:nvPr/>
          </p:nvSpPr>
          <p:spPr>
            <a:xfrm rot="10800000">
              <a:off x="1475656" y="3284984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4" name="Isosceles Triangle 143"/>
            <p:cNvSpPr/>
            <p:nvPr/>
          </p:nvSpPr>
          <p:spPr>
            <a:xfrm rot="10800000">
              <a:off x="899592" y="3284984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5" name="Isosceles Triangle 144"/>
            <p:cNvSpPr/>
            <p:nvPr/>
          </p:nvSpPr>
          <p:spPr>
            <a:xfrm rot="10800000">
              <a:off x="1187624" y="3789040"/>
              <a:ext cx="576064" cy="504056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33" name="Group 1032"/>
          <p:cNvGrpSpPr/>
          <p:nvPr/>
        </p:nvGrpSpPr>
        <p:grpSpPr>
          <a:xfrm>
            <a:off x="802754" y="4869160"/>
            <a:ext cx="1378084" cy="1459418"/>
            <a:chOff x="899592" y="5013176"/>
            <a:chExt cx="1440160" cy="1512168"/>
          </a:xfrm>
        </p:grpSpPr>
        <p:sp>
          <p:nvSpPr>
            <p:cNvPr id="119" name="Oval 118"/>
            <p:cNvSpPr/>
            <p:nvPr/>
          </p:nvSpPr>
          <p:spPr>
            <a:xfrm>
              <a:off x="899592" y="5013176"/>
              <a:ext cx="1440160" cy="151216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025" name="Straight Connector 1024"/>
            <p:cNvCxnSpPr>
              <a:stCxn id="119" idx="0"/>
              <a:endCxn id="119" idx="4"/>
            </p:cNvCxnSpPr>
            <p:nvPr/>
          </p:nvCxnSpPr>
          <p:spPr>
            <a:xfrm>
              <a:off x="1619672" y="5013176"/>
              <a:ext cx="0" cy="151216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>
              <a:stCxn id="119" idx="2"/>
              <a:endCxn id="119" idx="6"/>
            </p:cNvCxnSpPr>
            <p:nvPr/>
          </p:nvCxnSpPr>
          <p:spPr>
            <a:xfrm>
              <a:off x="899592" y="5769260"/>
              <a:ext cx="144016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>
              <a:stCxn id="119" idx="3"/>
              <a:endCxn id="119" idx="7"/>
            </p:cNvCxnSpPr>
            <p:nvPr/>
          </p:nvCxnSpPr>
          <p:spPr>
            <a:xfrm flipV="1">
              <a:off x="1110499" y="5234628"/>
              <a:ext cx="1018346" cy="1069264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>
              <a:stCxn id="119" idx="5"/>
              <a:endCxn id="119" idx="1"/>
            </p:cNvCxnSpPr>
            <p:nvPr/>
          </p:nvCxnSpPr>
          <p:spPr>
            <a:xfrm flipH="1" flipV="1">
              <a:off x="1110499" y="5234628"/>
              <a:ext cx="1018346" cy="1069264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9" name="Group 158"/>
          <p:cNvGrpSpPr/>
          <p:nvPr/>
        </p:nvGrpSpPr>
        <p:grpSpPr>
          <a:xfrm>
            <a:off x="3834539" y="4938656"/>
            <a:ext cx="1378084" cy="1459418"/>
            <a:chOff x="899592" y="5013176"/>
            <a:chExt cx="1440160" cy="1512168"/>
          </a:xfrm>
        </p:grpSpPr>
        <p:sp>
          <p:nvSpPr>
            <p:cNvPr id="160" name="Oval 159"/>
            <p:cNvSpPr/>
            <p:nvPr/>
          </p:nvSpPr>
          <p:spPr>
            <a:xfrm>
              <a:off x="899592" y="5013176"/>
              <a:ext cx="1440160" cy="151216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61" name="Straight Connector 160"/>
            <p:cNvCxnSpPr>
              <a:stCxn id="160" idx="0"/>
              <a:endCxn id="160" idx="4"/>
            </p:cNvCxnSpPr>
            <p:nvPr/>
          </p:nvCxnSpPr>
          <p:spPr>
            <a:xfrm>
              <a:off x="1619672" y="5013176"/>
              <a:ext cx="0" cy="151216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>
              <a:stCxn id="160" idx="2"/>
              <a:endCxn id="160" idx="6"/>
            </p:cNvCxnSpPr>
            <p:nvPr/>
          </p:nvCxnSpPr>
          <p:spPr>
            <a:xfrm>
              <a:off x="899592" y="5769260"/>
              <a:ext cx="144016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>
              <a:stCxn id="160" idx="3"/>
              <a:endCxn id="160" idx="7"/>
            </p:cNvCxnSpPr>
            <p:nvPr/>
          </p:nvCxnSpPr>
          <p:spPr>
            <a:xfrm flipV="1">
              <a:off x="1110499" y="5234628"/>
              <a:ext cx="1018346" cy="1069264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>
              <a:stCxn id="160" idx="5"/>
              <a:endCxn id="160" idx="1"/>
            </p:cNvCxnSpPr>
            <p:nvPr/>
          </p:nvCxnSpPr>
          <p:spPr>
            <a:xfrm flipH="1" flipV="1">
              <a:off x="1110499" y="5234628"/>
              <a:ext cx="1018346" cy="1069264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5" name="Group 164"/>
          <p:cNvGrpSpPr/>
          <p:nvPr/>
        </p:nvGrpSpPr>
        <p:grpSpPr>
          <a:xfrm>
            <a:off x="6866324" y="4938656"/>
            <a:ext cx="1378084" cy="1459418"/>
            <a:chOff x="899592" y="5013176"/>
            <a:chExt cx="1440160" cy="1512168"/>
          </a:xfrm>
        </p:grpSpPr>
        <p:sp>
          <p:nvSpPr>
            <p:cNvPr id="166" name="Oval 165"/>
            <p:cNvSpPr/>
            <p:nvPr/>
          </p:nvSpPr>
          <p:spPr>
            <a:xfrm>
              <a:off x="899592" y="5013176"/>
              <a:ext cx="1440160" cy="151216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67" name="Straight Connector 166"/>
            <p:cNvCxnSpPr>
              <a:stCxn id="166" idx="0"/>
              <a:endCxn id="166" idx="4"/>
            </p:cNvCxnSpPr>
            <p:nvPr/>
          </p:nvCxnSpPr>
          <p:spPr>
            <a:xfrm>
              <a:off x="1619672" y="5013176"/>
              <a:ext cx="0" cy="151216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>
              <a:stCxn id="166" idx="2"/>
              <a:endCxn id="166" idx="6"/>
            </p:cNvCxnSpPr>
            <p:nvPr/>
          </p:nvCxnSpPr>
          <p:spPr>
            <a:xfrm>
              <a:off x="899592" y="5769260"/>
              <a:ext cx="144016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>
              <a:stCxn id="166" idx="3"/>
              <a:endCxn id="166" idx="7"/>
            </p:cNvCxnSpPr>
            <p:nvPr/>
          </p:nvCxnSpPr>
          <p:spPr>
            <a:xfrm flipV="1">
              <a:off x="1110499" y="5234628"/>
              <a:ext cx="1018346" cy="1069264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>
              <a:stCxn id="166" idx="5"/>
              <a:endCxn id="166" idx="1"/>
            </p:cNvCxnSpPr>
            <p:nvPr/>
          </p:nvCxnSpPr>
          <p:spPr>
            <a:xfrm flipH="1" flipV="1">
              <a:off x="1110499" y="5234628"/>
              <a:ext cx="1018346" cy="1069264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8" name="Group 1037"/>
          <p:cNvGrpSpPr/>
          <p:nvPr/>
        </p:nvGrpSpPr>
        <p:grpSpPr>
          <a:xfrm>
            <a:off x="2555776" y="620688"/>
            <a:ext cx="276038" cy="523220"/>
            <a:chOff x="2555776" y="620688"/>
            <a:chExt cx="276038" cy="523220"/>
          </a:xfrm>
        </p:grpSpPr>
        <p:sp>
          <p:nvSpPr>
            <p:cNvPr id="1035" name="TextBox 1034"/>
            <p:cNvSpPr txBox="1"/>
            <p:nvPr/>
          </p:nvSpPr>
          <p:spPr>
            <a:xfrm>
              <a:off x="2555776" y="620688"/>
              <a:ext cx="27603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1</a:t>
              </a:r>
            </a:p>
            <a:p>
              <a:r>
                <a:rPr lang="en-GB" sz="1400" dirty="0" smtClean="0"/>
                <a:t>4</a:t>
              </a:r>
              <a:endParaRPr lang="en-GB" sz="1400" dirty="0"/>
            </a:p>
          </p:txBody>
        </p:sp>
        <p:cxnSp>
          <p:nvCxnSpPr>
            <p:cNvPr id="1037" name="Straight Connector 1036"/>
            <p:cNvCxnSpPr>
              <a:stCxn id="1035" idx="1"/>
              <a:endCxn id="1035" idx="3"/>
            </p:cNvCxnSpPr>
            <p:nvPr/>
          </p:nvCxnSpPr>
          <p:spPr>
            <a:xfrm>
              <a:off x="2555776" y="882298"/>
              <a:ext cx="276038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6" name="Group 175"/>
          <p:cNvGrpSpPr/>
          <p:nvPr/>
        </p:nvGrpSpPr>
        <p:grpSpPr>
          <a:xfrm>
            <a:off x="5436096" y="673532"/>
            <a:ext cx="276038" cy="523220"/>
            <a:chOff x="2555776" y="620688"/>
            <a:chExt cx="276038" cy="523220"/>
          </a:xfrm>
        </p:grpSpPr>
        <p:sp>
          <p:nvSpPr>
            <p:cNvPr id="177" name="TextBox 176"/>
            <p:cNvSpPr txBox="1"/>
            <p:nvPr/>
          </p:nvSpPr>
          <p:spPr>
            <a:xfrm>
              <a:off x="2555776" y="620688"/>
              <a:ext cx="27603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3</a:t>
              </a:r>
            </a:p>
            <a:p>
              <a:r>
                <a:rPr lang="en-GB" sz="1400" dirty="0" smtClean="0"/>
                <a:t>6</a:t>
              </a:r>
              <a:endParaRPr lang="en-GB" sz="1400" dirty="0"/>
            </a:p>
          </p:txBody>
        </p:sp>
        <p:cxnSp>
          <p:nvCxnSpPr>
            <p:cNvPr id="178" name="Straight Connector 177"/>
            <p:cNvCxnSpPr>
              <a:stCxn id="177" idx="1"/>
              <a:endCxn id="177" idx="3"/>
            </p:cNvCxnSpPr>
            <p:nvPr/>
          </p:nvCxnSpPr>
          <p:spPr>
            <a:xfrm>
              <a:off x="2555776" y="882298"/>
              <a:ext cx="276038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9" name="Group 178"/>
          <p:cNvGrpSpPr/>
          <p:nvPr/>
        </p:nvGrpSpPr>
        <p:grpSpPr>
          <a:xfrm>
            <a:off x="8604448" y="692696"/>
            <a:ext cx="276038" cy="523220"/>
            <a:chOff x="2555776" y="620688"/>
            <a:chExt cx="276038" cy="523220"/>
          </a:xfrm>
        </p:grpSpPr>
        <p:sp>
          <p:nvSpPr>
            <p:cNvPr id="180" name="TextBox 179"/>
            <p:cNvSpPr txBox="1"/>
            <p:nvPr/>
          </p:nvSpPr>
          <p:spPr>
            <a:xfrm>
              <a:off x="2555776" y="620688"/>
              <a:ext cx="27603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1</a:t>
              </a:r>
            </a:p>
            <a:p>
              <a:r>
                <a:rPr lang="en-GB" sz="1400" dirty="0" smtClean="0"/>
                <a:t>4</a:t>
              </a:r>
              <a:endParaRPr lang="en-GB" sz="1400" dirty="0"/>
            </a:p>
          </p:txBody>
        </p:sp>
        <p:cxnSp>
          <p:nvCxnSpPr>
            <p:cNvPr id="181" name="Straight Connector 180"/>
            <p:cNvCxnSpPr>
              <a:stCxn id="180" idx="1"/>
              <a:endCxn id="180" idx="3"/>
            </p:cNvCxnSpPr>
            <p:nvPr/>
          </p:nvCxnSpPr>
          <p:spPr>
            <a:xfrm>
              <a:off x="2555776" y="882298"/>
              <a:ext cx="276038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2" name="Group 181"/>
          <p:cNvGrpSpPr/>
          <p:nvPr/>
        </p:nvGrpSpPr>
        <p:grpSpPr>
          <a:xfrm>
            <a:off x="8112386" y="3140968"/>
            <a:ext cx="367408" cy="523220"/>
            <a:chOff x="2555776" y="620688"/>
            <a:chExt cx="367408" cy="523220"/>
          </a:xfrm>
        </p:grpSpPr>
        <p:sp>
          <p:nvSpPr>
            <p:cNvPr id="183" name="TextBox 182"/>
            <p:cNvSpPr txBox="1"/>
            <p:nvPr/>
          </p:nvSpPr>
          <p:spPr>
            <a:xfrm>
              <a:off x="2555776" y="620688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12</a:t>
              </a:r>
            </a:p>
            <a:p>
              <a:r>
                <a:rPr lang="en-GB" sz="1400" dirty="0" smtClean="0"/>
                <a:t>16</a:t>
              </a:r>
              <a:endParaRPr lang="en-GB" sz="1400" dirty="0"/>
            </a:p>
          </p:txBody>
        </p:sp>
        <p:cxnSp>
          <p:nvCxnSpPr>
            <p:cNvPr id="184" name="Straight Connector 183"/>
            <p:cNvCxnSpPr>
              <a:stCxn id="183" idx="1"/>
              <a:endCxn id="183" idx="3"/>
            </p:cNvCxnSpPr>
            <p:nvPr/>
          </p:nvCxnSpPr>
          <p:spPr>
            <a:xfrm>
              <a:off x="2555776" y="882298"/>
              <a:ext cx="367408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5" name="Group 184"/>
          <p:cNvGrpSpPr/>
          <p:nvPr/>
        </p:nvGrpSpPr>
        <p:grpSpPr>
          <a:xfrm>
            <a:off x="5292080" y="3068960"/>
            <a:ext cx="276038" cy="523220"/>
            <a:chOff x="2555776" y="620688"/>
            <a:chExt cx="276038" cy="523220"/>
          </a:xfrm>
        </p:grpSpPr>
        <p:sp>
          <p:nvSpPr>
            <p:cNvPr id="186" name="TextBox 185"/>
            <p:cNvSpPr txBox="1"/>
            <p:nvPr/>
          </p:nvSpPr>
          <p:spPr>
            <a:xfrm>
              <a:off x="2555776" y="620688"/>
              <a:ext cx="27603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2</a:t>
              </a:r>
            </a:p>
            <a:p>
              <a:r>
                <a:rPr lang="en-GB" sz="1400" dirty="0" smtClean="0"/>
                <a:t>8</a:t>
              </a:r>
              <a:endParaRPr lang="en-GB" sz="1400" dirty="0"/>
            </a:p>
          </p:txBody>
        </p:sp>
        <p:cxnSp>
          <p:nvCxnSpPr>
            <p:cNvPr id="187" name="Straight Connector 186"/>
            <p:cNvCxnSpPr>
              <a:stCxn id="186" idx="1"/>
              <a:endCxn id="186" idx="3"/>
            </p:cNvCxnSpPr>
            <p:nvPr/>
          </p:nvCxnSpPr>
          <p:spPr>
            <a:xfrm>
              <a:off x="2555776" y="882298"/>
              <a:ext cx="276038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8" name="Group 187"/>
          <p:cNvGrpSpPr/>
          <p:nvPr/>
        </p:nvGrpSpPr>
        <p:grpSpPr>
          <a:xfrm>
            <a:off x="2195736" y="3140968"/>
            <a:ext cx="276038" cy="523220"/>
            <a:chOff x="2555776" y="620688"/>
            <a:chExt cx="276038" cy="523220"/>
          </a:xfrm>
        </p:grpSpPr>
        <p:sp>
          <p:nvSpPr>
            <p:cNvPr id="189" name="TextBox 188"/>
            <p:cNvSpPr txBox="1"/>
            <p:nvPr/>
          </p:nvSpPr>
          <p:spPr>
            <a:xfrm>
              <a:off x="2555776" y="620688"/>
              <a:ext cx="27603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4</a:t>
              </a:r>
            </a:p>
            <a:p>
              <a:r>
                <a:rPr lang="en-GB" sz="1400" dirty="0" smtClean="0"/>
                <a:t>8</a:t>
              </a:r>
              <a:endParaRPr lang="en-GB" sz="1400" dirty="0"/>
            </a:p>
          </p:txBody>
        </p:sp>
        <p:cxnSp>
          <p:nvCxnSpPr>
            <p:cNvPr id="190" name="Straight Connector 189"/>
            <p:cNvCxnSpPr>
              <a:stCxn id="189" idx="1"/>
              <a:endCxn id="189" idx="3"/>
            </p:cNvCxnSpPr>
            <p:nvPr/>
          </p:nvCxnSpPr>
          <p:spPr>
            <a:xfrm>
              <a:off x="2555776" y="882298"/>
              <a:ext cx="276038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1" name="Group 190"/>
          <p:cNvGrpSpPr/>
          <p:nvPr/>
        </p:nvGrpSpPr>
        <p:grpSpPr>
          <a:xfrm>
            <a:off x="2267744" y="5301208"/>
            <a:ext cx="276038" cy="523220"/>
            <a:chOff x="2555776" y="620688"/>
            <a:chExt cx="276038" cy="523220"/>
          </a:xfrm>
        </p:grpSpPr>
        <p:sp>
          <p:nvSpPr>
            <p:cNvPr id="192" name="TextBox 191"/>
            <p:cNvSpPr txBox="1"/>
            <p:nvPr/>
          </p:nvSpPr>
          <p:spPr>
            <a:xfrm>
              <a:off x="2555776" y="620688"/>
              <a:ext cx="27603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1</a:t>
              </a:r>
            </a:p>
            <a:p>
              <a:r>
                <a:rPr lang="en-GB" sz="1400" dirty="0"/>
                <a:t>4</a:t>
              </a:r>
            </a:p>
          </p:txBody>
        </p:sp>
        <p:cxnSp>
          <p:nvCxnSpPr>
            <p:cNvPr id="193" name="Straight Connector 192"/>
            <p:cNvCxnSpPr>
              <a:stCxn id="192" idx="1"/>
              <a:endCxn id="192" idx="3"/>
            </p:cNvCxnSpPr>
            <p:nvPr/>
          </p:nvCxnSpPr>
          <p:spPr>
            <a:xfrm>
              <a:off x="2555776" y="882298"/>
              <a:ext cx="276038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4" name="Group 193"/>
          <p:cNvGrpSpPr/>
          <p:nvPr/>
        </p:nvGrpSpPr>
        <p:grpSpPr>
          <a:xfrm>
            <a:off x="5292080" y="5373216"/>
            <a:ext cx="276038" cy="523220"/>
            <a:chOff x="2555776" y="620688"/>
            <a:chExt cx="276038" cy="523220"/>
          </a:xfrm>
        </p:grpSpPr>
        <p:sp>
          <p:nvSpPr>
            <p:cNvPr id="195" name="TextBox 194"/>
            <p:cNvSpPr txBox="1"/>
            <p:nvPr/>
          </p:nvSpPr>
          <p:spPr>
            <a:xfrm>
              <a:off x="2555776" y="620688"/>
              <a:ext cx="27603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2</a:t>
              </a:r>
            </a:p>
            <a:p>
              <a:r>
                <a:rPr lang="en-GB" sz="1400" dirty="0" smtClean="0"/>
                <a:t>4</a:t>
              </a:r>
              <a:endParaRPr lang="en-GB" sz="1400" dirty="0"/>
            </a:p>
          </p:txBody>
        </p:sp>
        <p:cxnSp>
          <p:nvCxnSpPr>
            <p:cNvPr id="196" name="Straight Connector 195"/>
            <p:cNvCxnSpPr>
              <a:stCxn id="195" idx="1"/>
              <a:endCxn id="195" idx="3"/>
            </p:cNvCxnSpPr>
            <p:nvPr/>
          </p:nvCxnSpPr>
          <p:spPr>
            <a:xfrm>
              <a:off x="2555776" y="882298"/>
              <a:ext cx="276038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7" name="Group 196"/>
          <p:cNvGrpSpPr/>
          <p:nvPr/>
        </p:nvGrpSpPr>
        <p:grpSpPr>
          <a:xfrm>
            <a:off x="8388424" y="5373216"/>
            <a:ext cx="276038" cy="523220"/>
            <a:chOff x="2555776" y="620688"/>
            <a:chExt cx="276038" cy="523220"/>
          </a:xfrm>
        </p:grpSpPr>
        <p:sp>
          <p:nvSpPr>
            <p:cNvPr id="198" name="TextBox 197"/>
            <p:cNvSpPr txBox="1"/>
            <p:nvPr/>
          </p:nvSpPr>
          <p:spPr>
            <a:xfrm>
              <a:off x="2555776" y="620688"/>
              <a:ext cx="27603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3</a:t>
              </a:r>
            </a:p>
            <a:p>
              <a:r>
                <a:rPr lang="en-GB" sz="1400" dirty="0" smtClean="0"/>
                <a:t>4</a:t>
              </a:r>
              <a:endParaRPr lang="en-GB" sz="1400" dirty="0"/>
            </a:p>
          </p:txBody>
        </p:sp>
        <p:cxnSp>
          <p:nvCxnSpPr>
            <p:cNvPr id="199" name="Straight Connector 198"/>
            <p:cNvCxnSpPr>
              <a:stCxn id="198" idx="1"/>
              <a:endCxn id="198" idx="3"/>
            </p:cNvCxnSpPr>
            <p:nvPr/>
          </p:nvCxnSpPr>
          <p:spPr>
            <a:xfrm>
              <a:off x="2555776" y="882298"/>
              <a:ext cx="276038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09515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36</Words>
  <Application>Microsoft Office PowerPoint</Application>
  <PresentationFormat>On-screen Show (4:3)</PresentationFormat>
  <Paragraphs>36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</dc:creator>
  <cp:lastModifiedBy>Gareth Pitchford</cp:lastModifiedBy>
  <cp:revision>4</cp:revision>
  <dcterms:created xsi:type="dcterms:W3CDTF">2014-02-12T18:21:19Z</dcterms:created>
  <dcterms:modified xsi:type="dcterms:W3CDTF">2014-02-13T11:28:28Z</dcterms:modified>
</cp:coreProperties>
</file>