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53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1012BFF-CDB0-434F-930E-9A70397B1CA6}" type="datetimeFigureOut">
              <a:rPr lang="fr-FR"/>
              <a:pPr>
                <a:defRPr/>
              </a:pPr>
              <a:t>20/04/2011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CA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7EFE8ED-CC45-4F78-AA03-25433ADFAAC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29463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CE648-FC83-46F0-B0F6-9B6D9EB9C28F}" type="datetimeFigureOut">
              <a:rPr lang="fr-FR"/>
              <a:pPr>
                <a:defRPr/>
              </a:pPr>
              <a:t>20/04/2011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68EBF-F02A-43BE-A353-D964CC820A8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EBDB4-BFE1-401F-BC9B-2BC7E23762B6}" type="datetimeFigureOut">
              <a:rPr lang="fr-FR"/>
              <a:pPr>
                <a:defRPr/>
              </a:pPr>
              <a:t>20/04/2011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DC27B-412F-4614-9820-29E28F82DAF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C8162-ABA6-4257-9EBF-3C26818C8830}" type="datetimeFigureOut">
              <a:rPr lang="fr-FR"/>
              <a:pPr>
                <a:defRPr/>
              </a:pPr>
              <a:t>20/04/2011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74D57-BA47-4877-A5BF-7CCB9DBB7B7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13D95-6E58-44F6-9E0D-D8377C5E7F48}" type="datetimeFigureOut">
              <a:rPr lang="fr-FR"/>
              <a:pPr>
                <a:defRPr/>
              </a:pPr>
              <a:t>20/04/2011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5FF5B-FDB5-4E0A-9FD6-9C3ADD8254F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1655C-F863-42CE-AC34-09B6B681DA83}" type="datetimeFigureOut">
              <a:rPr lang="fr-FR"/>
              <a:pPr>
                <a:defRPr/>
              </a:pPr>
              <a:t>20/04/2011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55F1E-1EB7-43FE-BFAB-3EAC11F54D0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E29B7-E845-4FA7-B384-5D09F5C30BE6}" type="datetimeFigureOut">
              <a:rPr lang="fr-FR"/>
              <a:pPr>
                <a:defRPr/>
              </a:pPr>
              <a:t>20/04/2011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AD382-0CA8-4208-8776-9C36952A782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11458-D809-4471-B3EA-D629F3813821}" type="datetimeFigureOut">
              <a:rPr lang="fr-FR"/>
              <a:pPr>
                <a:defRPr/>
              </a:pPr>
              <a:t>20/04/2011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BE81-BD4C-45B3-80DC-E8D64CDE063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47D6B-0D9D-4119-A3F5-8136FD633732}" type="datetimeFigureOut">
              <a:rPr lang="fr-FR"/>
              <a:pPr>
                <a:defRPr/>
              </a:pPr>
              <a:t>20/04/2011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489B3-A3EB-4160-9E31-617D271084D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D3F24-D0E8-4A6A-8FBF-EDFA1230E8A1}" type="datetimeFigureOut">
              <a:rPr lang="fr-FR"/>
              <a:pPr>
                <a:defRPr/>
              </a:pPr>
              <a:t>20/04/2011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AF9E0-1F93-4ABE-8D0D-3A96AFEE107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EAA5E-4A99-455E-8754-7646E0940F94}" type="datetimeFigureOut">
              <a:rPr lang="fr-FR"/>
              <a:pPr>
                <a:defRPr/>
              </a:pPr>
              <a:t>20/04/2011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EB088-EE5D-4004-87A5-5D115D10D4A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46C26-A357-45E1-B735-AC218E4F09FF}" type="datetimeFigureOut">
              <a:rPr lang="fr-FR"/>
              <a:pPr>
                <a:defRPr/>
              </a:pPr>
              <a:t>20/04/2011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6D954-80D4-4963-A38E-F9CD929C93C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083F5A-682F-4017-91A6-5FA4B37B7136}" type="datetimeFigureOut">
              <a:rPr lang="fr-FR"/>
              <a:pPr>
                <a:defRPr/>
              </a:pPr>
              <a:t>20/04/2011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07B650-E8AA-40A5-BEC5-924B3D93A56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214438"/>
            <a:ext cx="7772400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sz="6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Counting</a:t>
            </a:r>
            <a:r>
              <a:rPr lang="fr-CA" sz="6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 10s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5238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CA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Numbers</a:t>
            </a:r>
            <a:r>
              <a:rPr lang="fr-CA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 </a:t>
            </a:r>
            <a:r>
              <a:rPr lang="fr-CA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Number</a:t>
            </a:r>
            <a:r>
              <a:rPr lang="fr-CA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A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Names</a:t>
            </a:r>
            <a:endParaRPr lang="fr-CA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57400" y="8382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7" name="Rectangle 6"/>
          <p:cNvSpPr/>
          <p:nvPr/>
        </p:nvSpPr>
        <p:spPr>
          <a:xfrm>
            <a:off x="2057400" y="19812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8" name="Rectangle 7"/>
          <p:cNvSpPr/>
          <p:nvPr/>
        </p:nvSpPr>
        <p:spPr>
          <a:xfrm>
            <a:off x="5486400" y="1752600"/>
            <a:ext cx="3276600" cy="2743200"/>
          </a:xfrm>
          <a:prstGeom prst="rect">
            <a:avLst/>
          </a:prstGeom>
          <a:solidFill>
            <a:srgbClr val="00B050"/>
          </a:solidFill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dirty="0" smtClean="0">
                <a:solidFill>
                  <a:schemeClr val="tx1"/>
                </a:solidFill>
              </a:rPr>
              <a:t>90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1524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Nine10s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2743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make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943600" y="10668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ninety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304800" y="8382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13" name="Rectangle 12"/>
          <p:cNvSpPr/>
          <p:nvPr/>
        </p:nvSpPr>
        <p:spPr>
          <a:xfrm>
            <a:off x="304800" y="19812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14" name="Rectangle 13"/>
          <p:cNvSpPr/>
          <p:nvPr/>
        </p:nvSpPr>
        <p:spPr>
          <a:xfrm>
            <a:off x="304800" y="31242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15" name="Rectangle 14"/>
          <p:cNvSpPr/>
          <p:nvPr/>
        </p:nvSpPr>
        <p:spPr>
          <a:xfrm>
            <a:off x="2057400" y="31242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16" name="Rectangle 15"/>
          <p:cNvSpPr/>
          <p:nvPr/>
        </p:nvSpPr>
        <p:spPr>
          <a:xfrm>
            <a:off x="2057400" y="43434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17" name="Rectangle 16"/>
          <p:cNvSpPr/>
          <p:nvPr/>
        </p:nvSpPr>
        <p:spPr>
          <a:xfrm>
            <a:off x="304800" y="43434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18" name="Rectangle 17"/>
          <p:cNvSpPr/>
          <p:nvPr/>
        </p:nvSpPr>
        <p:spPr>
          <a:xfrm>
            <a:off x="1143000" y="54864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57400" y="7620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7" name="Rectangle 6"/>
          <p:cNvSpPr/>
          <p:nvPr/>
        </p:nvSpPr>
        <p:spPr>
          <a:xfrm>
            <a:off x="2057400" y="19050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8" name="Rectangle 7"/>
          <p:cNvSpPr/>
          <p:nvPr/>
        </p:nvSpPr>
        <p:spPr>
          <a:xfrm>
            <a:off x="5105400" y="1752600"/>
            <a:ext cx="3657600" cy="2743200"/>
          </a:xfrm>
          <a:prstGeom prst="rect">
            <a:avLst/>
          </a:prstGeom>
          <a:solidFill>
            <a:srgbClr val="00B050"/>
          </a:solidFill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dirty="0" smtClean="0">
                <a:solidFill>
                  <a:schemeClr val="tx1"/>
                </a:solidFill>
              </a:rPr>
              <a:t>100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1524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Ten 10s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2743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make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943600" y="10668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one hundred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304800" y="7620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13" name="Rectangle 12"/>
          <p:cNvSpPr/>
          <p:nvPr/>
        </p:nvSpPr>
        <p:spPr>
          <a:xfrm>
            <a:off x="304800" y="19050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14" name="Rectangle 13"/>
          <p:cNvSpPr/>
          <p:nvPr/>
        </p:nvSpPr>
        <p:spPr>
          <a:xfrm>
            <a:off x="304800" y="30480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15" name="Rectangle 14"/>
          <p:cNvSpPr/>
          <p:nvPr/>
        </p:nvSpPr>
        <p:spPr>
          <a:xfrm>
            <a:off x="2057400" y="30480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16" name="Rectangle 15"/>
          <p:cNvSpPr/>
          <p:nvPr/>
        </p:nvSpPr>
        <p:spPr>
          <a:xfrm>
            <a:off x="2057400" y="42672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17" name="Rectangle 16"/>
          <p:cNvSpPr/>
          <p:nvPr/>
        </p:nvSpPr>
        <p:spPr>
          <a:xfrm>
            <a:off x="304800" y="42672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18" name="Rectangle 17"/>
          <p:cNvSpPr/>
          <p:nvPr/>
        </p:nvSpPr>
        <p:spPr>
          <a:xfrm>
            <a:off x="2057400" y="54102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19" name="Rectangle 18"/>
          <p:cNvSpPr/>
          <p:nvPr/>
        </p:nvSpPr>
        <p:spPr>
          <a:xfrm>
            <a:off x="304800" y="54102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971800" y="1905000"/>
            <a:ext cx="3124200" cy="29718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800" dirty="0" smtClean="0">
                <a:solidFill>
                  <a:schemeClr val="tx1"/>
                </a:solidFill>
              </a:rPr>
              <a:t>10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600" y="100078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One 10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2514600"/>
            <a:ext cx="1752600" cy="1295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</a:rPr>
              <a:t>10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133600" y="2514600"/>
            <a:ext cx="1752600" cy="1295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</a:rPr>
              <a:t>10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5486400" y="1752600"/>
            <a:ext cx="3276600" cy="2743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dirty="0" smtClean="0">
                <a:solidFill>
                  <a:schemeClr val="tx1"/>
                </a:solidFill>
              </a:rPr>
              <a:t>20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17526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Two 10s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505200" y="26670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make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943600" y="10668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twenty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2133600"/>
            <a:ext cx="1676400" cy="10668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</a:rPr>
              <a:t>10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133600" y="2133600"/>
            <a:ext cx="1676400" cy="10668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</a:rPr>
              <a:t>10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5486400" y="1752600"/>
            <a:ext cx="3276600" cy="2743200"/>
          </a:xfrm>
          <a:prstGeom prst="rect">
            <a:avLst/>
          </a:prstGeom>
          <a:solidFill>
            <a:srgbClr val="92D050"/>
          </a:solidFill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dirty="0" smtClean="0">
                <a:solidFill>
                  <a:schemeClr val="tx1"/>
                </a:solidFill>
              </a:rPr>
              <a:t>30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138178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Three 10s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124200" y="313438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make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943600" y="10668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thirty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1219200" y="3505200"/>
            <a:ext cx="1676400" cy="10668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</a:rPr>
              <a:t>10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57400" y="1600200"/>
            <a:ext cx="1524000" cy="1295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</a:rPr>
              <a:t>10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057400" y="3276600"/>
            <a:ext cx="1524000" cy="1295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</a:rPr>
              <a:t>10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5486400" y="1752600"/>
            <a:ext cx="3276600" cy="2743200"/>
          </a:xfrm>
          <a:prstGeom prst="rect">
            <a:avLst/>
          </a:prstGeom>
          <a:solidFill>
            <a:srgbClr val="FFC000"/>
          </a:solidFill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dirty="0" smtClean="0">
                <a:solidFill>
                  <a:schemeClr val="tx1"/>
                </a:solidFill>
              </a:rPr>
              <a:t>40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9144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Four 10s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2743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make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943600" y="10668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forty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304800" y="1600200"/>
            <a:ext cx="1524000" cy="1295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</a:rPr>
              <a:t>10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304800" y="3276600"/>
            <a:ext cx="1524000" cy="1295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</a:rPr>
              <a:t>10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57400" y="1143000"/>
            <a:ext cx="1524000" cy="1295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</a:rPr>
              <a:t>10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057400" y="2819400"/>
            <a:ext cx="1524000" cy="1295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</a:rPr>
              <a:t>10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5486400" y="1752600"/>
            <a:ext cx="3276600" cy="2743200"/>
          </a:xfrm>
          <a:prstGeom prst="rect">
            <a:avLst/>
          </a:prstGeom>
          <a:solidFill>
            <a:srgbClr val="7030A0"/>
          </a:solidFill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dirty="0">
                <a:solidFill>
                  <a:schemeClr val="tx1"/>
                </a:solidFill>
              </a:rPr>
              <a:t>5</a:t>
            </a:r>
            <a:r>
              <a:rPr lang="en-GB" sz="16600" dirty="0" smtClean="0">
                <a:solidFill>
                  <a:schemeClr val="tx1"/>
                </a:solidFill>
              </a:rPr>
              <a:t>0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457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Five 10s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2743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make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943600" y="10668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fifty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304800" y="1143000"/>
            <a:ext cx="1524000" cy="1295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</a:rPr>
              <a:t>10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304800" y="2819400"/>
            <a:ext cx="1524000" cy="1295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</a:rPr>
              <a:t>10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1219200" y="4267200"/>
            <a:ext cx="1524000" cy="1295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</a:rPr>
              <a:t>10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57400" y="1143000"/>
            <a:ext cx="1524000" cy="1295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</a:rPr>
              <a:t>10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057400" y="2819400"/>
            <a:ext cx="1524000" cy="1295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</a:rPr>
              <a:t>10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5486400" y="1752600"/>
            <a:ext cx="3276600" cy="27432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dirty="0" smtClean="0">
                <a:solidFill>
                  <a:schemeClr val="tx1"/>
                </a:solidFill>
              </a:rPr>
              <a:t>60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457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Six 10s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2743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make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943600" y="10668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sixty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304800" y="1143000"/>
            <a:ext cx="1524000" cy="1295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</a:rPr>
              <a:t>10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304800" y="2819400"/>
            <a:ext cx="1524000" cy="1295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</a:rPr>
              <a:t>10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304800" y="4267200"/>
            <a:ext cx="1524000" cy="1295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</a:rPr>
              <a:t>10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2057400" y="4267200"/>
            <a:ext cx="1524000" cy="1295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</a:rPr>
              <a:t>10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57400" y="11430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7" name="Rectangle 6"/>
          <p:cNvSpPr/>
          <p:nvPr/>
        </p:nvSpPr>
        <p:spPr>
          <a:xfrm>
            <a:off x="2057400" y="22860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8" name="Rectangle 7"/>
          <p:cNvSpPr/>
          <p:nvPr/>
        </p:nvSpPr>
        <p:spPr>
          <a:xfrm>
            <a:off x="5486400" y="1752600"/>
            <a:ext cx="3276600" cy="2743200"/>
          </a:xfrm>
          <a:prstGeom prst="rect">
            <a:avLst/>
          </a:prstGeom>
          <a:solidFill>
            <a:srgbClr val="F753D4"/>
          </a:solidFill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dirty="0" smtClean="0">
                <a:solidFill>
                  <a:schemeClr val="tx1"/>
                </a:solidFill>
              </a:rPr>
              <a:t>70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457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Seven 10s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2743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make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943600" y="10668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seventy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304800" y="11430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13" name="Rectangle 12"/>
          <p:cNvSpPr/>
          <p:nvPr/>
        </p:nvSpPr>
        <p:spPr>
          <a:xfrm>
            <a:off x="304800" y="22860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14" name="Rectangle 13"/>
          <p:cNvSpPr/>
          <p:nvPr/>
        </p:nvSpPr>
        <p:spPr>
          <a:xfrm>
            <a:off x="304800" y="34290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15" name="Rectangle 14"/>
          <p:cNvSpPr/>
          <p:nvPr/>
        </p:nvSpPr>
        <p:spPr>
          <a:xfrm>
            <a:off x="2057400" y="34290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16" name="Rectangle 15"/>
          <p:cNvSpPr/>
          <p:nvPr/>
        </p:nvSpPr>
        <p:spPr>
          <a:xfrm>
            <a:off x="1219200" y="47244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57400" y="11430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7" name="Rectangle 6"/>
          <p:cNvSpPr/>
          <p:nvPr/>
        </p:nvSpPr>
        <p:spPr>
          <a:xfrm>
            <a:off x="2057400" y="22860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8" name="Rectangle 7"/>
          <p:cNvSpPr/>
          <p:nvPr/>
        </p:nvSpPr>
        <p:spPr>
          <a:xfrm>
            <a:off x="5486400" y="1752600"/>
            <a:ext cx="3276600" cy="2743200"/>
          </a:xfrm>
          <a:prstGeom prst="rect">
            <a:avLst/>
          </a:prstGeom>
          <a:solidFill>
            <a:srgbClr val="00B0F0"/>
          </a:solidFill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600" dirty="0">
                <a:solidFill>
                  <a:schemeClr val="tx1"/>
                </a:solidFill>
              </a:rPr>
              <a:t>8</a:t>
            </a:r>
            <a:r>
              <a:rPr lang="en-GB" sz="16600" dirty="0" smtClean="0">
                <a:solidFill>
                  <a:schemeClr val="tx1"/>
                </a:solidFill>
              </a:rPr>
              <a:t>0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457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Eight 10s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200400" y="2743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make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943600" y="10668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eighty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304800" y="11430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13" name="Rectangle 12"/>
          <p:cNvSpPr/>
          <p:nvPr/>
        </p:nvSpPr>
        <p:spPr>
          <a:xfrm>
            <a:off x="304800" y="22860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14" name="Rectangle 13"/>
          <p:cNvSpPr/>
          <p:nvPr/>
        </p:nvSpPr>
        <p:spPr>
          <a:xfrm>
            <a:off x="304800" y="34290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15" name="Rectangle 14"/>
          <p:cNvSpPr/>
          <p:nvPr/>
        </p:nvSpPr>
        <p:spPr>
          <a:xfrm>
            <a:off x="2057400" y="34290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16" name="Rectangle 15"/>
          <p:cNvSpPr/>
          <p:nvPr/>
        </p:nvSpPr>
        <p:spPr>
          <a:xfrm>
            <a:off x="2057400" y="46482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  <p:sp>
        <p:nvSpPr>
          <p:cNvPr id="17" name="Rectangle 16"/>
          <p:cNvSpPr/>
          <p:nvPr/>
        </p:nvSpPr>
        <p:spPr>
          <a:xfrm>
            <a:off x="304800" y="4648200"/>
            <a:ext cx="1295400" cy="914400"/>
          </a:xfrm>
          <a:prstGeom prst="rect">
            <a:avLst/>
          </a:prstGeom>
          <a:ln w="76200"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schemeClr val="tx1"/>
                </a:solidFill>
              </a:rPr>
              <a:t>10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lour Pencil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Colour Pencils</Template>
  <TotalTime>42</TotalTime>
  <Words>109</Words>
  <Application>Microsoft Office PowerPoint</Application>
  <PresentationFormat>On-screen Show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Colour Pencils</vt:lpstr>
      <vt:lpstr>Counting in 10s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Counting in 10s</dc:title>
  <dc:creator>Mariam</dc:creator>
  <cp:lastModifiedBy>Gareth Pitchford</cp:lastModifiedBy>
  <cp:revision>6</cp:revision>
  <dcterms:created xsi:type="dcterms:W3CDTF">2010-09-25T19:09:46Z</dcterms:created>
  <dcterms:modified xsi:type="dcterms:W3CDTF">2011-04-20T10:33:04Z</dcterms:modified>
</cp:coreProperties>
</file>