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9" autoAdjust="0"/>
    <p:restoredTop sz="94660"/>
  </p:normalViewPr>
  <p:slideViewPr>
    <p:cSldViewPr>
      <p:cViewPr varScale="1">
        <p:scale>
          <a:sx n="70" d="100"/>
          <a:sy n="70" d="100"/>
        </p:scale>
        <p:origin x="-5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07/06/2014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7968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07/06/2014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5164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07/06/2014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84377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07/06/2014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5157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07/06/2014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1614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07/06/2014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7388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07/06/2014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8987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07/06/2014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5417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07/06/2014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1734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07/06/2014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1144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7908E-26BE-4DD2-8DEF-DB7E94841D2D}" type="datetimeFigureOut">
              <a:rPr lang="en-GB" smtClean="0"/>
              <a:t>07/06/2014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0417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27908E-26BE-4DD2-8DEF-DB7E94841D2D}" type="datetimeFigureOut">
              <a:rPr lang="en-GB" smtClean="0"/>
              <a:t>07/06/2014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D42DE1-7FCF-459A-B259-0B63580A35A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2106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64904"/>
            <a:ext cx="8229600" cy="1143000"/>
          </a:xfrm>
        </p:spPr>
        <p:txBody>
          <a:bodyPr/>
          <a:lstStyle/>
          <a:p>
            <a:r>
              <a:rPr lang="en-GB" b="1" dirty="0" smtClean="0"/>
              <a:t>Let’s count in tenths!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32841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28"/>
          <p:cNvSpPr/>
          <p:nvPr/>
        </p:nvSpPr>
        <p:spPr>
          <a:xfrm>
            <a:off x="6300548" y="2035535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716016" y="2025425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137354" y="2754316"/>
            <a:ext cx="314644" cy="3146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041087" y="53506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u="sng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31281" y="1198493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41093" y="521385"/>
            <a:ext cx="8819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latin typeface="Berlin Sans FB" panose="020E0602020502020306" pitchFamily="34" charset="0"/>
              </a:rPr>
              <a:t>U</a:t>
            </a:r>
            <a:endParaRPr lang="en-GB" sz="8000" dirty="0">
              <a:latin typeface="Berlin Sans FB" panose="020E0602020502020306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702898" y="2073947"/>
            <a:ext cx="1224136" cy="1800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0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47960" y="53506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08560" y="1198493"/>
            <a:ext cx="1043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313216" y="2035535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319014" y="2044347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313216" y="2044347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4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337429" y="2044347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5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337429" y="2044347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6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6337429" y="2045713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7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337429" y="2035535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8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337429" y="2045713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9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199203" y="1955168"/>
            <a:ext cx="1500588" cy="20377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6337429" y="2011538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  <a:alpha val="18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accent1">
                <a:shade val="50000"/>
                <a:alpha val="5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200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10</a:t>
            </a:r>
            <a:endParaRPr lang="en-GB" sz="7200" dirty="0">
              <a:solidFill>
                <a:schemeClr val="bg1">
                  <a:lumMod val="6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716016" y="2011538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4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6516216" y="1198493"/>
            <a:ext cx="792088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2519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31082E-6 L -0.17327 0.00162 " pathEditMode="relative" rAng="0" ptsTypes="AA">
                                      <p:cBhvr>
                                        <p:cTn id="43" dur="3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663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1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22" grpId="0" animBg="1"/>
      <p:bldP spid="28" grpId="0" animBg="1"/>
      <p:bldP spid="28" grpId="1" animBg="1"/>
      <p:bldP spid="3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264" y="2358008"/>
            <a:ext cx="8229600" cy="1143000"/>
          </a:xfrm>
        </p:spPr>
        <p:txBody>
          <a:bodyPr/>
          <a:lstStyle/>
          <a:p>
            <a:r>
              <a:rPr lang="en-GB" b="1" dirty="0" smtClean="0"/>
              <a:t>End?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1431269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716016" y="2035535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0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137354" y="2754316"/>
            <a:ext cx="314644" cy="3146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ounded Rectangle 8"/>
          <p:cNvSpPr/>
          <p:nvPr/>
        </p:nvSpPr>
        <p:spPr>
          <a:xfrm>
            <a:off x="2699792" y="2073947"/>
            <a:ext cx="1224136" cy="1800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0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1087" y="53506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u="sng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31281" y="1198493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716016" y="2035535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716016" y="2035535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716016" y="204213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4693675" y="204213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4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4693674" y="2035535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5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4693674" y="204213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6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4716016" y="204213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7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4716016" y="2029856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8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693674" y="204213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9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4090642" y="2731618"/>
            <a:ext cx="409350" cy="40935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Rounded Rectangle 21"/>
          <p:cNvSpPr/>
          <p:nvPr/>
        </p:nvSpPr>
        <p:spPr>
          <a:xfrm>
            <a:off x="4644008" y="1981545"/>
            <a:ext cx="1318486" cy="186260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41093" y="521385"/>
            <a:ext cx="8819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latin typeface="Berlin Sans FB" panose="020E0602020502020306" pitchFamily="34" charset="0"/>
              </a:rPr>
              <a:t>U</a:t>
            </a:r>
            <a:endParaRPr lang="en-GB" sz="8000" dirty="0">
              <a:latin typeface="Berlin Sans FB" panose="020E0602020502020306" pitchFamily="34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644008" y="2084897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4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chemeClr val="accent1">
                <a:shade val="50000"/>
                <a:alpha val="5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200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10</a:t>
            </a:r>
            <a:endParaRPr lang="en-GB" sz="7200" dirty="0">
              <a:solidFill>
                <a:schemeClr val="bg1">
                  <a:lumMod val="6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702898" y="2073947"/>
            <a:ext cx="1224136" cy="1800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705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-2.6087E-6 L -0.2085 0.00185 " pathEditMode="relative" rAng="0" ptsTypes="AA">
                                      <p:cBhvr>
                                        <p:cTn id="47" dur="3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434" y="93"/>
                                    </p:animMotion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31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2" grpId="0" animBg="1"/>
      <p:bldP spid="28" grpId="0" animBg="1"/>
      <p:bldP spid="28" grpId="1" animBg="1"/>
      <p:bldP spid="2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4137354" y="2754316"/>
            <a:ext cx="314644" cy="3146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699792" y="2073947"/>
            <a:ext cx="1224136" cy="1800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1087" y="53506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u="sng" dirty="0">
                <a:solidFill>
                  <a:prstClr val="black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31281" y="1198493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prstClr val="black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716016" y="2047723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716016" y="2055029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716016" y="2055029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716016" y="2047723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716016" y="2054154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716016" y="204505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716016" y="2047723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716016" y="204505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716016" y="204505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23" name="Oval 22"/>
          <p:cNvSpPr/>
          <p:nvPr/>
        </p:nvSpPr>
        <p:spPr>
          <a:xfrm>
            <a:off x="4090001" y="2731618"/>
            <a:ext cx="409350" cy="40935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621666" y="1844824"/>
            <a:ext cx="1462502" cy="2061775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41093" y="521385"/>
            <a:ext cx="8819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latin typeface="Berlin Sans FB" panose="020E0602020502020306" pitchFamily="34" charset="0"/>
              </a:rPr>
              <a:t>U</a:t>
            </a:r>
            <a:endParaRPr lang="en-GB" sz="8000" dirty="0">
              <a:latin typeface="Berlin Sans FB" panose="020E0602020502020306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4716016" y="2071798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4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chemeClr val="accent1">
                <a:shade val="50000"/>
                <a:alpha val="5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200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10</a:t>
            </a:r>
            <a:endParaRPr lang="en-GB" sz="7200" dirty="0">
              <a:solidFill>
                <a:schemeClr val="bg1">
                  <a:lumMod val="6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699792" y="2060848"/>
            <a:ext cx="1224136" cy="1800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15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46994E-6 L -0.2191 0.00185 " pathEditMode="relative" rAng="0" ptsTypes="AA">
                                      <p:cBhvr>
                                        <p:cTn id="51" dur="3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55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1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2" grpId="0" animBg="1"/>
      <p:bldP spid="26" grpId="0" animBg="1"/>
      <p:bldP spid="26" grpId="1" animBg="1"/>
      <p:bldP spid="2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4137354" y="2754316"/>
            <a:ext cx="314644" cy="3146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699792" y="2073947"/>
            <a:ext cx="1224136" cy="1800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1087" y="53506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u="sng" dirty="0">
                <a:solidFill>
                  <a:prstClr val="black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31281" y="1198493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prstClr val="black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716016" y="2047723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716016" y="2055029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716016" y="2055029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716016" y="2047723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716016" y="2054154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716016" y="204505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716016" y="2047723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716016" y="204505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716016" y="204505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23" name="Oval 22"/>
          <p:cNvSpPr/>
          <p:nvPr/>
        </p:nvSpPr>
        <p:spPr>
          <a:xfrm>
            <a:off x="4090001" y="2731618"/>
            <a:ext cx="409350" cy="40935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668841" y="1998439"/>
            <a:ext cx="1318486" cy="186260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41093" y="521385"/>
            <a:ext cx="8819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latin typeface="Berlin Sans FB" panose="020E0602020502020306" pitchFamily="34" charset="0"/>
              </a:rPr>
              <a:t>U</a:t>
            </a:r>
            <a:endParaRPr lang="en-GB" sz="8000" dirty="0">
              <a:latin typeface="Berlin Sans FB" panose="020E0602020502020306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4716016" y="2071798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4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chemeClr val="accent1">
                <a:shade val="50000"/>
                <a:alpha val="5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200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10</a:t>
            </a:r>
            <a:endParaRPr lang="en-GB" sz="7200" dirty="0">
              <a:solidFill>
                <a:schemeClr val="bg1">
                  <a:lumMod val="6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704327" y="2060848"/>
            <a:ext cx="1224136" cy="1800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3315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46994E-6 L -0.2191 0.00185 " pathEditMode="relative" rAng="0" ptsTypes="AA">
                                      <p:cBhvr>
                                        <p:cTn id="51" dur="3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55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1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2" grpId="0" animBg="1"/>
      <p:bldP spid="26" grpId="0" animBg="1"/>
      <p:bldP spid="26" grpId="1" animBg="1"/>
      <p:bldP spid="2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val 7"/>
          <p:cNvSpPr/>
          <p:nvPr/>
        </p:nvSpPr>
        <p:spPr>
          <a:xfrm>
            <a:off x="4137354" y="2754316"/>
            <a:ext cx="314644" cy="3146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2699792" y="2073947"/>
            <a:ext cx="1224136" cy="1800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041087" y="53506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u="sng" dirty="0">
                <a:solidFill>
                  <a:prstClr val="black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31281" y="1198493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>
                <a:solidFill>
                  <a:prstClr val="black"/>
                </a:solidFill>
                <a:latin typeface="Comic Sans MS" panose="030F0702030302020204" pitchFamily="66" charset="0"/>
              </a:rPr>
              <a:t>10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716016" y="2047723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4716016" y="2055029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2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4716016" y="2055029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3</a:t>
            </a:r>
          </a:p>
        </p:txBody>
      </p:sp>
      <p:sp>
        <p:nvSpPr>
          <p:cNvPr id="16" name="Rounded Rectangle 15"/>
          <p:cNvSpPr/>
          <p:nvPr/>
        </p:nvSpPr>
        <p:spPr>
          <a:xfrm>
            <a:off x="4716016" y="2047723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4</a:t>
            </a:r>
          </a:p>
        </p:txBody>
      </p:sp>
      <p:sp>
        <p:nvSpPr>
          <p:cNvPr id="17" name="Rounded Rectangle 16"/>
          <p:cNvSpPr/>
          <p:nvPr/>
        </p:nvSpPr>
        <p:spPr>
          <a:xfrm>
            <a:off x="4716016" y="2054154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5</a:t>
            </a:r>
          </a:p>
        </p:txBody>
      </p:sp>
      <p:sp>
        <p:nvSpPr>
          <p:cNvPr id="18" name="Rounded Rectangle 17"/>
          <p:cNvSpPr/>
          <p:nvPr/>
        </p:nvSpPr>
        <p:spPr>
          <a:xfrm>
            <a:off x="4716016" y="204505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6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4716016" y="2047723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7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716016" y="204505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8</a:t>
            </a:r>
          </a:p>
        </p:txBody>
      </p:sp>
      <p:sp>
        <p:nvSpPr>
          <p:cNvPr id="21" name="Rounded Rectangle 20"/>
          <p:cNvSpPr/>
          <p:nvPr/>
        </p:nvSpPr>
        <p:spPr>
          <a:xfrm>
            <a:off x="4716016" y="2045052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prstClr val="black"/>
                </a:solidFill>
                <a:latin typeface="Comic Sans MS" panose="030F0702030302020204" pitchFamily="66" charset="0"/>
              </a:rPr>
              <a:t>9</a:t>
            </a:r>
          </a:p>
        </p:txBody>
      </p:sp>
      <p:sp>
        <p:nvSpPr>
          <p:cNvPr id="23" name="Oval 22"/>
          <p:cNvSpPr/>
          <p:nvPr/>
        </p:nvSpPr>
        <p:spPr>
          <a:xfrm>
            <a:off x="4090001" y="2731618"/>
            <a:ext cx="409350" cy="409350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4668841" y="1998439"/>
            <a:ext cx="1318486" cy="1862609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2841093" y="521385"/>
            <a:ext cx="8819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latin typeface="Berlin Sans FB" panose="020E0602020502020306" pitchFamily="34" charset="0"/>
              </a:rPr>
              <a:t>U</a:t>
            </a:r>
            <a:endParaRPr lang="en-GB" sz="8000" dirty="0">
              <a:latin typeface="Berlin Sans FB" panose="020E0602020502020306" pitchFamily="34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4716016" y="2071798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44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  <a:ln>
            <a:solidFill>
              <a:schemeClr val="accent1">
                <a:shade val="50000"/>
                <a:alpha val="5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200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10</a:t>
            </a:r>
            <a:endParaRPr lang="en-GB" sz="7200" dirty="0">
              <a:solidFill>
                <a:schemeClr val="bg1">
                  <a:lumMod val="6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704327" y="2060848"/>
            <a:ext cx="1224136" cy="1800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prstClr val="black"/>
                </a:solidFill>
                <a:latin typeface="Comic Sans MS" panose="030F0702030302020204" pitchFamily="66" charset="0"/>
              </a:rPr>
              <a:t>4</a:t>
            </a:r>
            <a:endParaRPr lang="en-GB" sz="9600" dirty="0">
              <a:solidFill>
                <a:prstClr val="black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5277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3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-2.46994E-6 L -0.2191 0.00185 " pathEditMode="relative" rAng="0" ptsTypes="AA">
                                      <p:cBhvr>
                                        <p:cTn id="51" dur="31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955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3100"/>
                            </p:stCondLst>
                            <p:childTnLst>
                              <p:par>
                                <p:cTn id="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2" grpId="0" animBg="1"/>
      <p:bldP spid="26" grpId="0" animBg="1"/>
      <p:bldP spid="26" grpId="1" animBg="1"/>
      <p:bldP spid="2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5264" y="2358008"/>
            <a:ext cx="8229600" cy="1143000"/>
          </a:xfrm>
        </p:spPr>
        <p:txBody>
          <a:bodyPr/>
          <a:lstStyle/>
          <a:p>
            <a:r>
              <a:rPr lang="en-GB" b="1" dirty="0" smtClean="0"/>
              <a:t>Got the picture?</a:t>
            </a:r>
            <a:endParaRPr lang="en-GB" b="1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60433" y="2354953"/>
            <a:ext cx="8229600" cy="1143000"/>
          </a:xfrm>
          <a:prstGeom prst="rect">
            <a:avLst/>
          </a:prstGeom>
          <a:solidFill>
            <a:schemeClr val="bg1"/>
          </a:solidFill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dirty="0" smtClean="0"/>
              <a:t>Now,  let’s count in </a:t>
            </a:r>
            <a:r>
              <a:rPr lang="en-GB" b="1" dirty="0" smtClean="0"/>
              <a:t>hundredths</a:t>
            </a:r>
            <a:r>
              <a:rPr lang="en-GB" dirty="0" smtClean="0"/>
              <a:t>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4429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4716016" y="2035535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0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137354" y="2754316"/>
            <a:ext cx="314644" cy="3146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041087" y="53506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u="sng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31281" y="1198493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41093" y="521385"/>
            <a:ext cx="8819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latin typeface="Berlin Sans FB" panose="020E0602020502020306" pitchFamily="34" charset="0"/>
              </a:rPr>
              <a:t>U</a:t>
            </a:r>
            <a:endParaRPr lang="en-GB" sz="8000" dirty="0">
              <a:latin typeface="Berlin Sans FB" panose="020E0602020502020306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702898" y="2073947"/>
            <a:ext cx="1224136" cy="1800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0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300548" y="2043954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0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47960" y="53506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08560" y="1198493"/>
            <a:ext cx="1043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6300548" y="2043079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6300192" y="2048634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516216" y="1198493"/>
            <a:ext cx="792088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6300548" y="2048634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318372" y="2036456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4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6317858" y="2048634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5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318621" y="2032491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6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313592" y="2032491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7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5" name="Rounded Rectangle 44"/>
          <p:cNvSpPr/>
          <p:nvPr/>
        </p:nvSpPr>
        <p:spPr>
          <a:xfrm>
            <a:off x="6317858" y="2043954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8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6" name="Rounded Rectangle 45"/>
          <p:cNvSpPr/>
          <p:nvPr/>
        </p:nvSpPr>
        <p:spPr>
          <a:xfrm>
            <a:off x="6313592" y="2035535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9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161966" y="1892759"/>
            <a:ext cx="1500588" cy="20377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6300192" y="2035535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  <a:alpha val="18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accent1">
                <a:shade val="50000"/>
                <a:alpha val="5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200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10</a:t>
            </a:r>
            <a:endParaRPr lang="en-GB" sz="7200" dirty="0">
              <a:solidFill>
                <a:schemeClr val="bg1">
                  <a:lumMod val="6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726143" y="2035535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12891200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33333E-7 -9.25069E-7 L -0.17535 0.00162 " pathEditMode="relative" rAng="0" ptsTypes="AA">
                                      <p:cBhvr>
                                        <p:cTn id="47" dur="3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8767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1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0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22" grpId="0" animBg="1"/>
      <p:bldP spid="28" grpId="0" animBg="1"/>
      <p:bldP spid="28" grpId="1" animBg="1"/>
      <p:bldP spid="37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28"/>
          <p:cNvSpPr/>
          <p:nvPr/>
        </p:nvSpPr>
        <p:spPr>
          <a:xfrm>
            <a:off x="6300548" y="2035535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716016" y="2035535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137354" y="2754316"/>
            <a:ext cx="314644" cy="3146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041087" y="53506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u="sng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31281" y="1198493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41093" y="521385"/>
            <a:ext cx="8819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latin typeface="Berlin Sans FB" panose="020E0602020502020306" pitchFamily="34" charset="0"/>
              </a:rPr>
              <a:t>U</a:t>
            </a:r>
            <a:endParaRPr lang="en-GB" sz="8000" dirty="0">
              <a:latin typeface="Berlin Sans FB" panose="020E0602020502020306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702898" y="2073947"/>
            <a:ext cx="1224136" cy="1800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0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47960" y="53506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08560" y="1198493"/>
            <a:ext cx="1043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313216" y="2035535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319014" y="2044347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313216" y="2044347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4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337429" y="2044347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5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337429" y="2044347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6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6337429" y="2045713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7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337429" y="2035535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8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337429" y="2045713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9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199203" y="1955168"/>
            <a:ext cx="1500588" cy="20377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6381907" y="2035535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  <a:alpha val="18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accent1">
                <a:shade val="50000"/>
                <a:alpha val="5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200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10</a:t>
            </a:r>
            <a:endParaRPr lang="en-GB" sz="7200" dirty="0">
              <a:solidFill>
                <a:schemeClr val="bg1">
                  <a:lumMod val="6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716016" y="2035535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45" name="Straight Connector 44"/>
          <p:cNvCxnSpPr/>
          <p:nvPr/>
        </p:nvCxnSpPr>
        <p:spPr>
          <a:xfrm>
            <a:off x="6516216" y="1198493"/>
            <a:ext cx="792088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6094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3.321E-6 L -0.18594 0.00162 " pathEditMode="relative" rAng="0" ptsTypes="AA">
                                      <p:cBhvr>
                                        <p:cTn id="43" dur="3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306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1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22" grpId="0" animBg="1"/>
      <p:bldP spid="28" grpId="0" animBg="1"/>
      <p:bldP spid="28" grpId="1" animBg="1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ounded Rectangle 28"/>
          <p:cNvSpPr/>
          <p:nvPr/>
        </p:nvSpPr>
        <p:spPr>
          <a:xfrm>
            <a:off x="6300548" y="2035535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1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4716016" y="2025425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Oval 7"/>
          <p:cNvSpPr/>
          <p:nvPr/>
        </p:nvSpPr>
        <p:spPr>
          <a:xfrm>
            <a:off x="4137354" y="2754316"/>
            <a:ext cx="314644" cy="314644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TextBox 9"/>
          <p:cNvSpPr txBox="1"/>
          <p:nvPr/>
        </p:nvSpPr>
        <p:spPr>
          <a:xfrm>
            <a:off x="5041087" y="53506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u="sng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31281" y="1198493"/>
            <a:ext cx="748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841093" y="521385"/>
            <a:ext cx="88197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0" dirty="0" smtClean="0">
                <a:latin typeface="Berlin Sans FB" panose="020E0602020502020306" pitchFamily="34" charset="0"/>
              </a:rPr>
              <a:t>U</a:t>
            </a:r>
            <a:endParaRPr lang="en-GB" sz="8000" dirty="0">
              <a:latin typeface="Berlin Sans FB" panose="020E0602020502020306" pitchFamily="34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2702898" y="2073947"/>
            <a:ext cx="1224136" cy="1800200"/>
          </a:xfrm>
          <a:prstGeom prst="roundRect">
            <a:avLst/>
          </a:prstGeom>
          <a:solidFill>
            <a:srgbClr val="FFC000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0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6647960" y="535065"/>
            <a:ext cx="52931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400" b="1" dirty="0">
                <a:latin typeface="Comic Sans MS" panose="030F0702030302020204" pitchFamily="66" charset="0"/>
              </a:rPr>
              <a:t>1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408560" y="1198493"/>
            <a:ext cx="1043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latin typeface="Comic Sans MS" panose="030F0702030302020204" pitchFamily="66" charset="0"/>
              </a:rPr>
              <a:t>100</a:t>
            </a:r>
            <a:endParaRPr lang="en-GB" sz="3600" b="1" dirty="0">
              <a:latin typeface="Comic Sans MS" panose="030F0702030302020204" pitchFamily="66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6313216" y="2035535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2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6319014" y="2044347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6313216" y="2044347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4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6337429" y="2044347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5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6337429" y="2044347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6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6337429" y="2045713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7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3" name="Rounded Rectangle 42"/>
          <p:cNvSpPr/>
          <p:nvPr/>
        </p:nvSpPr>
        <p:spPr>
          <a:xfrm>
            <a:off x="6337429" y="2035535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8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44" name="Rounded Rectangle 43"/>
          <p:cNvSpPr/>
          <p:nvPr/>
        </p:nvSpPr>
        <p:spPr>
          <a:xfrm>
            <a:off x="6337429" y="2045713"/>
            <a:ext cx="1224136" cy="1800200"/>
          </a:xfrm>
          <a:prstGeom prst="roundRect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9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6199203" y="1955168"/>
            <a:ext cx="1500588" cy="203775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6337429" y="2011538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rgbClr val="92D050">
                  <a:tint val="66000"/>
                  <a:satMod val="160000"/>
                  <a:alpha val="18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5400000" scaled="1"/>
            <a:tileRect/>
          </a:gradFill>
          <a:ln>
            <a:solidFill>
              <a:schemeClr val="accent1">
                <a:shade val="50000"/>
                <a:alpha val="51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ctr"/>
          <a:lstStyle/>
          <a:p>
            <a:pPr algn="ctr"/>
            <a:r>
              <a:rPr lang="en-GB" sz="7200" dirty="0" smtClean="0">
                <a:solidFill>
                  <a:schemeClr val="bg1">
                    <a:lumMod val="65000"/>
                  </a:schemeClr>
                </a:solidFill>
                <a:latin typeface="Comic Sans MS" panose="030F0702030302020204" pitchFamily="66" charset="0"/>
              </a:rPr>
              <a:t>10</a:t>
            </a:r>
            <a:endParaRPr lang="en-GB" sz="7200" dirty="0">
              <a:solidFill>
                <a:schemeClr val="bg1">
                  <a:lumMod val="65000"/>
                </a:schemeClr>
              </a:solidFill>
              <a:latin typeface="Comic Sans MS" panose="030F0702030302020204" pitchFamily="66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716016" y="2035535"/>
            <a:ext cx="1224136" cy="1800200"/>
          </a:xfrm>
          <a:prstGeom prst="round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2700000" scaled="1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9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3</a:t>
            </a:r>
            <a:endParaRPr lang="en-GB" sz="9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25" name="Straight Connector 24"/>
          <p:cNvCxnSpPr/>
          <p:nvPr/>
        </p:nvCxnSpPr>
        <p:spPr>
          <a:xfrm>
            <a:off x="6516216" y="1198493"/>
            <a:ext cx="792088" cy="0"/>
          </a:xfrm>
          <a:prstGeom prst="line">
            <a:avLst/>
          </a:prstGeom>
          <a:ln w="571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706117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3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31082E-6 L -0.18108 0.00162 " pathEditMode="relative" rAng="0" ptsTypes="AA">
                                      <p:cBhvr>
                                        <p:cTn id="43" dur="31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063" y="6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3100"/>
                            </p:stCondLst>
                            <p:childTnLst>
                              <p:par>
                                <p:cTn id="4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22" grpId="0" animBg="1"/>
      <p:bldP spid="28" grpId="0" animBg="1"/>
      <p:bldP spid="28" grpId="1" animBg="1"/>
      <p:bldP spid="37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414</TotalTime>
  <Words>152</Words>
  <Application>Microsoft Office PowerPoint</Application>
  <PresentationFormat>On-screen Show (4:3)</PresentationFormat>
  <Paragraphs>138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Let’s count in tenths!</vt:lpstr>
      <vt:lpstr>PowerPoint Presentation</vt:lpstr>
      <vt:lpstr>PowerPoint Presentation</vt:lpstr>
      <vt:lpstr>PowerPoint Presentation</vt:lpstr>
      <vt:lpstr>PowerPoint Presentation</vt:lpstr>
      <vt:lpstr>Got the picture?</vt:lpstr>
      <vt:lpstr>PowerPoint Presentation</vt:lpstr>
      <vt:lpstr>PowerPoint Presentation</vt:lpstr>
      <vt:lpstr>PowerPoint Presentation</vt:lpstr>
      <vt:lpstr>PowerPoint Presentation</vt:lpstr>
      <vt:lpstr>End?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roj</dc:creator>
  <cp:lastModifiedBy>roj</cp:lastModifiedBy>
  <cp:revision>17</cp:revision>
  <dcterms:created xsi:type="dcterms:W3CDTF">2014-06-04T19:39:06Z</dcterms:created>
  <dcterms:modified xsi:type="dcterms:W3CDTF">2014-06-07T13:52:08Z</dcterms:modified>
</cp:coreProperties>
</file>