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 autoAdjust="0"/>
    <p:restoredTop sz="94660"/>
  </p:normalViewPr>
  <p:slideViewPr>
    <p:cSldViewPr>
      <p:cViewPr varScale="1">
        <p:scale>
          <a:sx n="70" d="100"/>
          <a:sy n="70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07/06/2014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9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07/06/2014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6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07/06/2014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37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07/06/2014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15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07/06/2014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6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07/06/2014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38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07/06/2014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07/06/2014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41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07/06/2014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73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07/06/2014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14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07/06/2014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41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908E-26BE-4DD2-8DEF-DB7E94841D2D}" type="datetimeFigureOut">
              <a:rPr lang="en-GB" smtClean="0"/>
              <a:t>07/06/2014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10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en-GB" b="1" dirty="0" smtClean="0"/>
              <a:t>Let’s count in tenths!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84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6300548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16016" y="202542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2898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47960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8560" y="1198493"/>
            <a:ext cx="104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313216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319014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313216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337429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337429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337429" y="2045713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337429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337429" y="2045713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99203" y="1955168"/>
            <a:ext cx="1500588" cy="20377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337429" y="2011538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  <a:alpha val="18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7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16016" y="2011538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516216" y="1198493"/>
            <a:ext cx="79208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51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31082E-6 L -0.17327 0.00162 " pathEditMode="relative" rAng="0" ptsTypes="AA">
                                      <p:cBhvr>
                                        <p:cTn id="43" dur="3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6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22" grpId="0" animBg="1"/>
      <p:bldP spid="28" grpId="0" animBg="1"/>
      <p:bldP spid="28" grpId="1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64" y="2358008"/>
            <a:ext cx="8229600" cy="1143000"/>
          </a:xfrm>
        </p:spPr>
        <p:txBody>
          <a:bodyPr/>
          <a:lstStyle/>
          <a:p>
            <a:r>
              <a:rPr lang="en-GB" b="1" dirty="0" smtClean="0"/>
              <a:t>End?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3126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699792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16016" y="204213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693675" y="204213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93674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93674" y="204213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16016" y="204213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16016" y="2029856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93674" y="204213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090642" y="2731618"/>
            <a:ext cx="409350" cy="4093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4644008" y="1981545"/>
            <a:ext cx="1318486" cy="186260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644008" y="2084897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7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2898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0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6087E-6 L -0.2085 0.00185 " pathEditMode="relative" rAng="0" ptsTypes="AA">
                                      <p:cBhvr>
                                        <p:cTn id="47" dur="3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9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1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2" grpId="0" animBg="1"/>
      <p:bldP spid="28" grpId="0" animBg="1"/>
      <p:bldP spid="28" grpId="1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99792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16016" y="2055029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16016" y="2055029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716016" y="2054154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3" name="Oval 22"/>
          <p:cNvSpPr/>
          <p:nvPr/>
        </p:nvSpPr>
        <p:spPr>
          <a:xfrm>
            <a:off x="4090001" y="2731618"/>
            <a:ext cx="409350" cy="4093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621666" y="1844824"/>
            <a:ext cx="1462502" cy="206177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716016" y="2071798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7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699792" y="2060848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15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46994E-6 L -0.2191 0.00185 " pathEditMode="relative" rAng="0" ptsTypes="AA">
                                      <p:cBhvr>
                                        <p:cTn id="51" dur="3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5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1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2" grpId="0" animBg="1"/>
      <p:bldP spid="26" grpId="0" animBg="1"/>
      <p:bldP spid="26" grpId="1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99792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16016" y="2055029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16016" y="2055029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716016" y="2054154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3" name="Oval 22"/>
          <p:cNvSpPr/>
          <p:nvPr/>
        </p:nvSpPr>
        <p:spPr>
          <a:xfrm>
            <a:off x="4090001" y="2731618"/>
            <a:ext cx="409350" cy="4093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668841" y="1998439"/>
            <a:ext cx="1318486" cy="186260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716016" y="2071798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7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4327" y="2060848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31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46994E-6 L -0.2191 0.00185 " pathEditMode="relative" rAng="0" ptsTypes="AA">
                                      <p:cBhvr>
                                        <p:cTn id="51" dur="3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5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1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2" grpId="0" animBg="1"/>
      <p:bldP spid="26" grpId="0" animBg="1"/>
      <p:bldP spid="26" grpId="1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99792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16016" y="2055029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16016" y="2055029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716016" y="2054154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3" name="Oval 22"/>
          <p:cNvSpPr/>
          <p:nvPr/>
        </p:nvSpPr>
        <p:spPr>
          <a:xfrm>
            <a:off x="4090001" y="2731618"/>
            <a:ext cx="409350" cy="4093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668841" y="1998439"/>
            <a:ext cx="1318486" cy="186260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716016" y="2071798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7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4327" y="2060848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27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46994E-6 L -0.2191 0.00185 " pathEditMode="relative" rAng="0" ptsTypes="AA">
                                      <p:cBhvr>
                                        <p:cTn id="51" dur="3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5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1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2" grpId="0" animBg="1"/>
      <p:bldP spid="26" grpId="0" animBg="1"/>
      <p:bldP spid="26" grpId="1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64" y="2358008"/>
            <a:ext cx="8229600" cy="1143000"/>
          </a:xfrm>
        </p:spPr>
        <p:txBody>
          <a:bodyPr/>
          <a:lstStyle/>
          <a:p>
            <a:r>
              <a:rPr lang="en-GB" b="1" dirty="0" smtClean="0"/>
              <a:t>Got the picture?</a:t>
            </a:r>
            <a:endParaRPr lang="en-GB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0433" y="2354953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Now,  let’s count in </a:t>
            </a:r>
            <a:r>
              <a:rPr lang="en-GB" b="1" dirty="0" smtClean="0"/>
              <a:t>hundredths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2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2898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300548" y="2043954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47960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8560" y="1198493"/>
            <a:ext cx="104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300548" y="2043079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300192" y="2048634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516216" y="1198493"/>
            <a:ext cx="79208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300548" y="2048634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318372" y="2036456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317858" y="2048634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318621" y="2032491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313592" y="2032491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317858" y="2043954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313592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61966" y="1892759"/>
            <a:ext cx="1500588" cy="20377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300192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  <a:alpha val="18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7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26143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8912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9.25069E-7 L -0.17535 0.00162 " pathEditMode="relative" rAng="0" ptsTypes="AA">
                                      <p:cBhvr>
                                        <p:cTn id="47" dur="3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1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22" grpId="0" animBg="1"/>
      <p:bldP spid="28" grpId="0" animBg="1"/>
      <p:bldP spid="28" grpId="1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6300548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2898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47960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8560" y="1198493"/>
            <a:ext cx="104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313216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319014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313216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337429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337429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337429" y="2045713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337429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337429" y="2045713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99203" y="1955168"/>
            <a:ext cx="1500588" cy="20377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381907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  <a:alpha val="18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7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516216" y="1198493"/>
            <a:ext cx="79208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9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21E-6 L -0.18594 0.00162 " pathEditMode="relative" rAng="0" ptsTypes="AA">
                                      <p:cBhvr>
                                        <p:cTn id="43" dur="3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0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22" grpId="0" animBg="1"/>
      <p:bldP spid="28" grpId="0" animBg="1"/>
      <p:bldP spid="28" grpId="1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6300548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16016" y="202542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2898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47960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8560" y="1198493"/>
            <a:ext cx="104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313216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319014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313216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337429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337429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337429" y="2045713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337429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337429" y="2045713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99203" y="1955168"/>
            <a:ext cx="1500588" cy="20377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337429" y="2011538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  <a:alpha val="18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7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516216" y="1198493"/>
            <a:ext cx="79208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61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31082E-6 L -0.18108 0.00162 " pathEditMode="relative" rAng="0" ptsTypes="AA">
                                      <p:cBhvr>
                                        <p:cTn id="43" dur="3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22" grpId="0" animBg="1"/>
      <p:bldP spid="28" grpId="0" animBg="1"/>
      <p:bldP spid="28" grpId="1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152</Words>
  <Application>Microsoft Office PowerPoint</Application>
  <PresentationFormat>On-screen Show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Let’s count in tenths!</vt:lpstr>
      <vt:lpstr>PowerPoint Presentation</vt:lpstr>
      <vt:lpstr>PowerPoint Presentation</vt:lpstr>
      <vt:lpstr>PowerPoint Presentation</vt:lpstr>
      <vt:lpstr>PowerPoint Presentation</vt:lpstr>
      <vt:lpstr>Got the picture?</vt:lpstr>
      <vt:lpstr>PowerPoint Presentation</vt:lpstr>
      <vt:lpstr>PowerPoint Presentation</vt:lpstr>
      <vt:lpstr>PowerPoint Presentation</vt:lpstr>
      <vt:lpstr>PowerPoint Presentation</vt:lpstr>
      <vt:lpstr>End?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</dc:creator>
  <cp:lastModifiedBy>roj</cp:lastModifiedBy>
  <cp:revision>17</cp:revision>
  <dcterms:created xsi:type="dcterms:W3CDTF">2014-06-04T19:39:06Z</dcterms:created>
  <dcterms:modified xsi:type="dcterms:W3CDTF">2014-06-07T13:52:08Z</dcterms:modified>
</cp:coreProperties>
</file>