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00"/>
    <a:srgbClr val="CC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09D8F-B45B-4923-93C9-0A07B489481B}" type="datetimeFigureOut">
              <a:rPr lang="en-GB" smtClean="0"/>
              <a:pPr/>
              <a:t>25/04/2012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C1BA-0D99-48AA-9620-17F9CB08B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  <a:solidFill>
            <a:srgbClr val="00B050"/>
          </a:solidFill>
        </p:spPr>
        <p:txBody>
          <a:bodyPr/>
          <a:lstStyle/>
          <a:p>
            <a:r>
              <a:rPr lang="en-GB" b="1" dirty="0" smtClean="0"/>
              <a:t>Doubling using multilink cubes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348880"/>
            <a:ext cx="5288632" cy="648072"/>
          </a:xfrm>
          <a:solidFill>
            <a:srgbClr val="00FF00"/>
          </a:solidFill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Year 1 Summer Term 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learningsupplies.co.uk/WebRoot/Store3/Shops/es136647/4CB1/B6C6/949F/1B1C/40E3/0A0F/1119/C429/Snap_cub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17032"/>
            <a:ext cx="2628900" cy="2628900"/>
          </a:xfrm>
          <a:prstGeom prst="rect">
            <a:avLst/>
          </a:prstGeom>
          <a:noFill/>
        </p:spPr>
      </p:pic>
      <p:pic>
        <p:nvPicPr>
          <p:cNvPr id="1028" name="Picture 4" descr="http://www.enasco.com/prod/images/products/16/AC048472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672" y="3048000"/>
            <a:ext cx="3333328" cy="3333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8424936" cy="648072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800" b="1" dirty="0" smtClean="0"/>
              <a:t>Build a tower the same as the one you have already.</a:t>
            </a:r>
            <a:endParaRPr lang="en-GB" sz="28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779912" y="1844824"/>
            <a:ext cx="3888432" cy="1728192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 How </a:t>
            </a:r>
            <a:r>
              <a:rPr lang="en-GB" sz="2800" b="1" dirty="0"/>
              <a:t>many do you have </a:t>
            </a:r>
            <a:r>
              <a:rPr lang="en-GB" sz="2800" b="1" dirty="0" smtClean="0"/>
              <a:t>altogether now?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What is double 9?</a:t>
            </a:r>
            <a:endParaRPr lang="en-GB" sz="28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9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cubes</a:t>
            </a:r>
          </a:p>
        </p:txBody>
      </p:sp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187624" y="5805264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187624" y="5373216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7624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187624" y="443711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1187624" y="4005064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1187624" y="357301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1187624" y="314096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187624" y="270892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1187624" y="2276872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2051720" y="5805264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2051720" y="5373216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2051720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51720" y="443711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2051720" y="4005064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051720" y="357301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2051720" y="314096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2051720" y="270892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2051720" y="2276872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1266" grpId="0" animBg="1"/>
      <p:bldP spid="11267" grpId="0" animBg="1"/>
      <p:bldP spid="11268" grpId="0" animBg="1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5976664" cy="432048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655272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10 cubes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300192" y="1700808"/>
            <a:ext cx="2592288" cy="2880320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 How </a:t>
            </a:r>
            <a:r>
              <a:rPr lang="en-GB" sz="2800" b="1" dirty="0"/>
              <a:t>many </a:t>
            </a:r>
            <a:r>
              <a:rPr lang="en-GB" sz="2800" b="1" dirty="0" smtClean="0"/>
              <a:t>do you </a:t>
            </a:r>
            <a:r>
              <a:rPr lang="en-GB" sz="2800" b="1" dirty="0"/>
              <a:t>have </a:t>
            </a:r>
            <a:r>
              <a:rPr lang="en-GB" sz="2800" b="1" dirty="0" smtClean="0"/>
              <a:t>altogether now?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     What is double 10?</a:t>
            </a:r>
            <a:endParaRPr lang="en-GB" sz="2800" b="1" dirty="0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755576" y="602128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755576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55576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755576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755576" y="429309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755576" y="3861048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755576" y="342900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755576" y="2996952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755576" y="2564904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755576" y="213285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2195736" y="602128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2195736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2195736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2195736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2195736" y="429309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195736" y="3861048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auto">
          <a:xfrm>
            <a:off x="2195736" y="342900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auto">
          <a:xfrm>
            <a:off x="2195736" y="2996952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2195736" y="2564904"/>
            <a:ext cx="685800" cy="619125"/>
          </a:xfrm>
          <a:prstGeom prst="cube">
            <a:avLst>
              <a:gd name="adj" fmla="val 25000"/>
            </a:avLst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2195736" y="213285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13314" grpId="0" animBg="1"/>
      <p:bldP spid="13315" grpId="0" animBg="1"/>
      <p:bldP spid="13316" grpId="0" animBg="1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332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5760640" cy="432048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6624736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15 cubes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860032" y="1556792"/>
            <a:ext cx="3888432" cy="1728192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 How </a:t>
            </a:r>
            <a:r>
              <a:rPr lang="en-GB" sz="2800" b="1" dirty="0"/>
              <a:t>many do you have </a:t>
            </a:r>
            <a:r>
              <a:rPr lang="en-GB" sz="2800" b="1" dirty="0" smtClean="0"/>
              <a:t>altogether now?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What is double 15?</a:t>
            </a:r>
            <a:endParaRPr lang="en-GB" sz="2800" b="1" dirty="0"/>
          </a:p>
        </p:txBody>
      </p:sp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755576" y="5877272"/>
            <a:ext cx="485775" cy="400050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755576" y="5589240"/>
            <a:ext cx="485775" cy="40005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755576" y="5301208"/>
            <a:ext cx="485775" cy="4000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55576" y="5013176"/>
            <a:ext cx="485775" cy="400050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755576" y="4725144"/>
            <a:ext cx="485775" cy="400050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755576" y="4437112"/>
            <a:ext cx="485775" cy="40005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755576" y="4149080"/>
            <a:ext cx="485775" cy="400050"/>
          </a:xfrm>
          <a:prstGeom prst="cube">
            <a:avLst>
              <a:gd name="adj" fmla="val 25000"/>
            </a:avLst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755576" y="3861048"/>
            <a:ext cx="485775" cy="400050"/>
          </a:xfrm>
          <a:prstGeom prst="cube">
            <a:avLst>
              <a:gd name="adj" fmla="val 25000"/>
            </a:avLst>
          </a:prstGeom>
          <a:solidFill>
            <a:srgbClr val="C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755576" y="3573016"/>
            <a:ext cx="485775" cy="400050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755576" y="3284984"/>
            <a:ext cx="485775" cy="40005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755576" y="2996952"/>
            <a:ext cx="485775" cy="400050"/>
          </a:xfrm>
          <a:prstGeom prst="cube">
            <a:avLst>
              <a:gd name="adj" fmla="val 25000"/>
            </a:avLst>
          </a:prstGeom>
          <a:solidFill>
            <a:srgbClr val="CC00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755576" y="2708920"/>
            <a:ext cx="485775" cy="400050"/>
          </a:xfrm>
          <a:prstGeom prst="cube">
            <a:avLst>
              <a:gd name="adj" fmla="val 25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755576" y="2420888"/>
            <a:ext cx="485775" cy="400050"/>
          </a:xfrm>
          <a:prstGeom prst="cube">
            <a:avLst>
              <a:gd name="adj" fmla="val 25000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755576" y="2132856"/>
            <a:ext cx="485775" cy="400050"/>
          </a:xfrm>
          <a:prstGeom prst="cube">
            <a:avLst>
              <a:gd name="adj" fmla="val 25000"/>
            </a:avLst>
          </a:pr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755576" y="1844824"/>
            <a:ext cx="485775" cy="4000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2051720" y="5949280"/>
            <a:ext cx="485775" cy="400050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051720" y="5661248"/>
            <a:ext cx="485775" cy="40005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2051720" y="5373216"/>
            <a:ext cx="485775" cy="4000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2051720" y="5085184"/>
            <a:ext cx="485775" cy="400050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2051720" y="4797152"/>
            <a:ext cx="485775" cy="400050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2051720" y="4509120"/>
            <a:ext cx="485775" cy="40005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2051720" y="4221088"/>
            <a:ext cx="485775" cy="400050"/>
          </a:xfrm>
          <a:prstGeom prst="cube">
            <a:avLst>
              <a:gd name="adj" fmla="val 25000"/>
            </a:avLst>
          </a:prstGeom>
          <a:solidFill>
            <a:srgbClr val="00206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2051720" y="3933056"/>
            <a:ext cx="485775" cy="400050"/>
          </a:xfrm>
          <a:prstGeom prst="cube">
            <a:avLst>
              <a:gd name="adj" fmla="val 25000"/>
            </a:avLst>
          </a:prstGeom>
          <a:solidFill>
            <a:srgbClr val="C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10"/>
          <p:cNvSpPr>
            <a:spLocks noChangeArrowheads="1"/>
          </p:cNvSpPr>
          <p:nvPr/>
        </p:nvSpPr>
        <p:spPr bwMode="auto">
          <a:xfrm>
            <a:off x="2051720" y="3645024"/>
            <a:ext cx="485775" cy="400050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2051720" y="3356992"/>
            <a:ext cx="485775" cy="40005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2051720" y="3068960"/>
            <a:ext cx="485775" cy="400050"/>
          </a:xfrm>
          <a:prstGeom prst="cube">
            <a:avLst>
              <a:gd name="adj" fmla="val 25000"/>
            </a:avLst>
          </a:prstGeom>
          <a:solidFill>
            <a:srgbClr val="CC00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AutoShape 13"/>
          <p:cNvSpPr>
            <a:spLocks noChangeArrowheads="1"/>
          </p:cNvSpPr>
          <p:nvPr/>
        </p:nvSpPr>
        <p:spPr bwMode="auto">
          <a:xfrm>
            <a:off x="2051720" y="2780928"/>
            <a:ext cx="485775" cy="400050"/>
          </a:xfrm>
          <a:prstGeom prst="cube">
            <a:avLst>
              <a:gd name="adj" fmla="val 25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>
            <a:off x="2051720" y="2492896"/>
            <a:ext cx="485775" cy="400050"/>
          </a:xfrm>
          <a:prstGeom prst="cube">
            <a:avLst>
              <a:gd name="adj" fmla="val 25000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AutoShape 15"/>
          <p:cNvSpPr>
            <a:spLocks noChangeArrowheads="1"/>
          </p:cNvSpPr>
          <p:nvPr/>
        </p:nvSpPr>
        <p:spPr bwMode="auto">
          <a:xfrm>
            <a:off x="2051720" y="2204864"/>
            <a:ext cx="485775" cy="400050"/>
          </a:xfrm>
          <a:prstGeom prst="cube">
            <a:avLst>
              <a:gd name="adj" fmla="val 25000"/>
            </a:avLst>
          </a:prstGeom>
          <a:solidFill>
            <a:srgbClr val="00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AutoShape 16"/>
          <p:cNvSpPr>
            <a:spLocks noChangeArrowheads="1"/>
          </p:cNvSpPr>
          <p:nvPr/>
        </p:nvSpPr>
        <p:spPr bwMode="auto">
          <a:xfrm>
            <a:off x="2051720" y="1916832"/>
            <a:ext cx="485775" cy="4000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14338" grpId="0" animBg="1"/>
      <p:bldP spid="14338" grpId="1" animBg="1"/>
      <p:bldP spid="14338" grpId="2" animBg="1"/>
      <p:bldP spid="14339" grpId="0" animBg="1"/>
      <p:bldP spid="14339" grpId="1" animBg="1"/>
      <p:bldP spid="14339" grpId="2" animBg="1"/>
      <p:bldP spid="14340" grpId="0" animBg="1"/>
      <p:bldP spid="14340" grpId="1" animBg="1"/>
      <p:bldP spid="14340" grpId="2" animBg="1"/>
      <p:bldP spid="14341" grpId="0" animBg="1"/>
      <p:bldP spid="14341" grpId="1" animBg="1"/>
      <p:bldP spid="14341" grpId="2" animBg="1"/>
      <p:bldP spid="14342" grpId="0" animBg="1"/>
      <p:bldP spid="14342" grpId="1" animBg="1"/>
      <p:bldP spid="14342" grpId="2" animBg="1"/>
      <p:bldP spid="14343" grpId="0" animBg="1"/>
      <p:bldP spid="14343" grpId="1" animBg="1"/>
      <p:bldP spid="14343" grpId="2" animBg="1"/>
      <p:bldP spid="14344" grpId="0" animBg="1"/>
      <p:bldP spid="14344" grpId="1" animBg="1"/>
      <p:bldP spid="14344" grpId="2" animBg="1"/>
      <p:bldP spid="14345" grpId="0" animBg="1"/>
      <p:bldP spid="14345" grpId="1" animBg="1"/>
      <p:bldP spid="14345" grpId="2" animBg="1"/>
      <p:bldP spid="14346" grpId="0" animBg="1"/>
      <p:bldP spid="14346" grpId="1" animBg="1"/>
      <p:bldP spid="14346" grpId="2" animBg="1"/>
      <p:bldP spid="14347" grpId="0" animBg="1"/>
      <p:bldP spid="14347" grpId="1" animBg="1"/>
      <p:bldP spid="14347" grpId="2" animBg="1"/>
      <p:bldP spid="14348" grpId="0" animBg="1"/>
      <p:bldP spid="14348" grpId="1" animBg="1"/>
      <p:bldP spid="14348" grpId="2" animBg="1"/>
      <p:bldP spid="14349" grpId="0" animBg="1"/>
      <p:bldP spid="14349" grpId="1" animBg="1"/>
      <p:bldP spid="14349" grpId="2" animBg="1"/>
      <p:bldP spid="14350" grpId="0" animBg="1"/>
      <p:bldP spid="14350" grpId="1" animBg="1"/>
      <p:bldP spid="14350" grpId="2" animBg="1"/>
      <p:bldP spid="14351" grpId="0" animBg="1"/>
      <p:bldP spid="14351" grpId="1" animBg="1"/>
      <p:bldP spid="14351" grpId="2" animBg="1"/>
      <p:bldP spid="14352" grpId="0" animBg="1"/>
      <p:bldP spid="14352" grpId="1" animBg="1"/>
      <p:bldP spid="14352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691680" y="2780928"/>
            <a:ext cx="5688632" cy="1224136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 Now go and build some towers and double them on your own!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520" y="188640"/>
            <a:ext cx="3816424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1 cube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211960" y="5661248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1520" y="980728"/>
            <a:ext cx="5256584" cy="1224136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3200" b="1" dirty="0" smtClean="0"/>
              <a:t>Build a tower the same as the one you have already.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5724128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23528" y="2420888"/>
            <a:ext cx="5328592" cy="1800200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Put them on top of each other.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do you have now?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7380312" y="530120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7380312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098" grpId="0" animBg="1"/>
      <p:bldP spid="6" grpId="0" animBg="1"/>
      <p:bldP spid="7" grpId="0" animBg="1"/>
      <p:bldP spid="8" grpId="0" animBg="1"/>
      <p:bldP spid="4101" grpId="0" animBg="1"/>
      <p:bldP spid="4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188640"/>
            <a:ext cx="4464496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2 cubes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51520" y="980728"/>
            <a:ext cx="5256584" cy="1224136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3200" b="1" dirty="0" smtClean="0"/>
              <a:t>Build a tower the same as the one you have already.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23528" y="2420888"/>
            <a:ext cx="5328592" cy="1800200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Put them on top of each other.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do you have now?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2483768" y="566124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483768" y="522920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923928" y="573325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923928" y="5301208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6588224" y="566124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588224" y="522920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6588224" y="479715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88224" y="4365104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5362" grpId="0" animBg="1"/>
      <p:bldP spid="1536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8424936" cy="648072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800" b="1" dirty="0" smtClean="0"/>
              <a:t>Build a tower the same as the one you have already.</a:t>
            </a:r>
            <a:endParaRPr lang="en-GB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51520" y="1700808"/>
            <a:ext cx="4968552" cy="1296144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/>
              <a:t>Put them on top of each other.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/>
              <a:t>How many do you have now?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188640"/>
            <a:ext cx="6336704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with 3 cubes</a:t>
            </a: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403648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1403648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403648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3347864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347864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347864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5868144" y="551723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5868144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5868144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5868144" y="4221088"/>
            <a:ext cx="685800" cy="627509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5868144" y="3789040"/>
            <a:ext cx="685800" cy="627509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5868144" y="3356992"/>
            <a:ext cx="685800" cy="627509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122" grpId="0" animBg="1"/>
      <p:bldP spid="5123" grpId="0" animBg="1"/>
      <p:bldP spid="5124" grpId="0" animBg="1"/>
      <p:bldP spid="10" grpId="0" animBg="1"/>
      <p:bldP spid="5126" grpId="0" animBg="1"/>
      <p:bldP spid="512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71600" y="188640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4 cubes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980728"/>
            <a:ext cx="8424936" cy="648072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800" b="1" dirty="0" smtClean="0"/>
              <a:t>Build a tower the same as the one you have already.</a:t>
            </a:r>
            <a:endParaRPr lang="en-GB" sz="28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700808"/>
            <a:ext cx="8352928" cy="576064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400" b="1" dirty="0"/>
              <a:t>Put them on top of each </a:t>
            </a:r>
            <a:r>
              <a:rPr lang="en-GB" sz="2400" b="1" dirty="0" smtClean="0"/>
              <a:t>other. How </a:t>
            </a:r>
            <a:r>
              <a:rPr lang="en-GB" sz="2400" b="1" dirty="0"/>
              <a:t>many do you have now?</a:t>
            </a:r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547664" y="551723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547664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547664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547664" y="422108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3203848" y="551723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3203848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203848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203848" y="422108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6516216" y="58052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6516216" y="5373216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6516216" y="494116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6516216" y="4509120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6516216" y="407707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6516216" y="3645024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6516216" y="321297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6516216" y="278092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146" grpId="0" animBg="1"/>
      <p:bldP spid="6147" grpId="0" animBg="1"/>
      <p:bldP spid="6148" grpId="0" animBg="1"/>
      <p:bldP spid="614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5760640" cy="432048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1700808"/>
            <a:ext cx="3528392" cy="864096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Put them on top of each other.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How many do you have now?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5 cubes</a:t>
            </a:r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1475656" y="5517232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75656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475656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475656" y="4221088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475656" y="378904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347864" y="5589240"/>
            <a:ext cx="685800" cy="567680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3347864" y="5157192"/>
            <a:ext cx="685800" cy="567680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3347864" y="4725144"/>
            <a:ext cx="685800" cy="56768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347864" y="4293096"/>
            <a:ext cx="685800" cy="567680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3347864" y="3861048"/>
            <a:ext cx="685800" cy="567680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372200" y="594928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6372200" y="551723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6372200" y="5085184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6372200" y="4653136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6372200" y="4221088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6372200" y="378904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372200" y="335699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372200" y="2924944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6372200" y="2492896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6372200" y="2060848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170" grpId="0" animBg="1"/>
      <p:bldP spid="7171" grpId="0" animBg="1"/>
      <p:bldP spid="7172" grpId="0" animBg="1"/>
      <p:bldP spid="7173" grpId="0" animBg="1"/>
      <p:bldP spid="717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5760640" cy="432048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1700808"/>
            <a:ext cx="3600400" cy="936104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Put them on top of each other.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How many do you have now?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6 cubes</a:t>
            </a:r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115616" y="573325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1115616" y="530120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115616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115616" y="4437112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1115616" y="40050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115616" y="3573016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2699792" y="573325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699792" y="530120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2699792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2699792" y="4437112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699792" y="40050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699792" y="3573016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6732240" y="58052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6732240" y="537321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6732240" y="4941168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6732240" y="4509120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6732240" y="407707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6732240" y="3645024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6732240" y="321297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6732240" y="278092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6732240" y="234888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6732240" y="1916832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6732240" y="148478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6732240" y="1052736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8194" grpId="0" animBg="1"/>
      <p:bldP spid="8195" grpId="0" animBg="1"/>
      <p:bldP spid="8196" grpId="0" animBg="1"/>
      <p:bldP spid="8197" grpId="0" animBg="1"/>
      <p:bldP spid="8198" grpId="0" animBg="1"/>
      <p:bldP spid="819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980728"/>
            <a:ext cx="5760640" cy="648072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1520" y="1700808"/>
            <a:ext cx="3672408" cy="864096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Put them on top of each other.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/>
              <a:t>How many do you have now?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88640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7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cubes</a:t>
            </a: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611560" y="5805264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611560" y="5373216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611560" y="4941168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611560" y="4509120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611560" y="4077072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611560" y="3645024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2051720" y="5733256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051720" y="5301208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051720" y="4869160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2051720" y="4437112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2051720" y="40050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2051720" y="3573016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611560" y="321297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2051720" y="3140968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7164288" y="6021288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7164288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164288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AutoShape 8"/>
          <p:cNvSpPr>
            <a:spLocks noChangeArrowheads="1"/>
          </p:cNvSpPr>
          <p:nvPr/>
        </p:nvSpPr>
        <p:spPr bwMode="auto">
          <a:xfrm>
            <a:off x="7164288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AutoShape 9"/>
          <p:cNvSpPr>
            <a:spLocks noChangeArrowheads="1"/>
          </p:cNvSpPr>
          <p:nvPr/>
        </p:nvSpPr>
        <p:spPr bwMode="auto">
          <a:xfrm>
            <a:off x="7164288" y="4293096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AutoShape 10"/>
          <p:cNvSpPr>
            <a:spLocks noChangeArrowheads="1"/>
          </p:cNvSpPr>
          <p:nvPr/>
        </p:nvSpPr>
        <p:spPr bwMode="auto">
          <a:xfrm>
            <a:off x="7164288" y="386104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7164288" y="342900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AutoShape 2"/>
          <p:cNvSpPr>
            <a:spLocks noChangeArrowheads="1"/>
          </p:cNvSpPr>
          <p:nvPr/>
        </p:nvSpPr>
        <p:spPr bwMode="auto">
          <a:xfrm>
            <a:off x="7164288" y="2996952"/>
            <a:ext cx="685800" cy="619125"/>
          </a:xfrm>
          <a:prstGeom prst="cube">
            <a:avLst>
              <a:gd name="adj" fmla="val 25000"/>
            </a:avLst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AutoShape 6"/>
          <p:cNvSpPr>
            <a:spLocks noChangeArrowheads="1"/>
          </p:cNvSpPr>
          <p:nvPr/>
        </p:nvSpPr>
        <p:spPr bwMode="auto">
          <a:xfrm>
            <a:off x="7164288" y="2564904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7164288" y="2132856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7164288" y="1700808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AutoShape 9"/>
          <p:cNvSpPr>
            <a:spLocks noChangeArrowheads="1"/>
          </p:cNvSpPr>
          <p:nvPr/>
        </p:nvSpPr>
        <p:spPr bwMode="auto">
          <a:xfrm>
            <a:off x="7164288" y="126876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AutoShape 10"/>
          <p:cNvSpPr>
            <a:spLocks noChangeArrowheads="1"/>
          </p:cNvSpPr>
          <p:nvPr/>
        </p:nvSpPr>
        <p:spPr bwMode="auto">
          <a:xfrm>
            <a:off x="7164288" y="836712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11"/>
          <p:cNvSpPr>
            <a:spLocks noChangeArrowheads="1"/>
          </p:cNvSpPr>
          <p:nvPr/>
        </p:nvSpPr>
        <p:spPr bwMode="auto">
          <a:xfrm>
            <a:off x="7164288" y="40466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9218" grpId="0" animBg="1"/>
      <p:bldP spid="9222" grpId="0" animBg="1"/>
      <p:bldP spid="9223" grpId="0" animBg="1"/>
      <p:bldP spid="9224" grpId="0" animBg="1"/>
      <p:bldP spid="9225" grpId="0" animBg="1"/>
      <p:bldP spid="922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9227" grpId="0" animBg="1"/>
      <p:bldP spid="9228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331640" y="1844824"/>
            <a:ext cx="5904656" cy="432048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GB" sz="2000" b="1" dirty="0" smtClean="0"/>
              <a:t>Build a tower the same as the one you have already.</a:t>
            </a:r>
            <a:endParaRPr lang="en-GB" sz="20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63888" y="3068960"/>
            <a:ext cx="3816424" cy="2520280"/>
          </a:xfrm>
          <a:prstGeom prst="rect">
            <a:avLst/>
          </a:prstGeom>
          <a:solidFill>
            <a:srgbClr val="00FF00"/>
          </a:solidFill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000" b="1" dirty="0" smtClean="0"/>
              <a:t> </a:t>
            </a:r>
            <a:endParaRPr lang="en-GB" sz="2000" b="1" dirty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/>
              <a:t>How many do you </a:t>
            </a:r>
            <a:r>
              <a:rPr lang="en-GB" sz="2800" b="1" dirty="0" smtClean="0"/>
              <a:t>have altogether  </a:t>
            </a:r>
            <a:r>
              <a:rPr lang="en-GB" sz="2800" b="1" dirty="0"/>
              <a:t>now</a:t>
            </a:r>
            <a:r>
              <a:rPr lang="en-GB" sz="2800" b="1" dirty="0" smtClean="0"/>
              <a:t>?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800" b="1" dirty="0" smtClean="0"/>
              <a:t>What is double 8?</a:t>
            </a:r>
            <a:endParaRPr lang="en-GB" sz="2800" b="1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9552" y="836712"/>
            <a:ext cx="5832648" cy="648072"/>
          </a:xfrm>
          <a:prstGeom prst="rect">
            <a:avLst/>
          </a:prstGeom>
          <a:solidFill>
            <a:srgbClr val="FF0000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off with a tower of 8 cubes</a:t>
            </a:r>
          </a:p>
        </p:txBody>
      </p:sp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467544" y="6021288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467544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67544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67544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67544" y="4293096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67544" y="386104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67544" y="342900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467544" y="2996952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691680" y="6021288"/>
            <a:ext cx="685800" cy="619125"/>
          </a:xfrm>
          <a:prstGeom prst="cube">
            <a:avLst>
              <a:gd name="adj" fmla="val 25000"/>
            </a:avLst>
          </a:prstGeom>
          <a:solidFill>
            <a:srgbClr val="FF33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1691680" y="5589240"/>
            <a:ext cx="685800" cy="619125"/>
          </a:xfrm>
          <a:prstGeom prst="cube">
            <a:avLst>
              <a:gd name="adj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1691680" y="5157192"/>
            <a:ext cx="685800" cy="619125"/>
          </a:xfrm>
          <a:prstGeom prst="cube">
            <a:avLst>
              <a:gd name="adj" fmla="val 250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691680" y="4725144"/>
            <a:ext cx="685800" cy="619125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1691680" y="4293096"/>
            <a:ext cx="685800" cy="6191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1691680" y="3861048"/>
            <a:ext cx="685800" cy="6191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1691680" y="3429000"/>
            <a:ext cx="685800" cy="619125"/>
          </a:xfrm>
          <a:prstGeom prst="cube">
            <a:avLst>
              <a:gd name="adj" fmla="val 25000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1691680" y="2996952"/>
            <a:ext cx="685800" cy="619125"/>
          </a:xfrm>
          <a:prstGeom prst="cube">
            <a:avLst>
              <a:gd name="adj" fmla="val 25000"/>
            </a:avLst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10242" grpId="0" animBg="1"/>
      <p:bldP spid="10243" grpId="0" animBg="1"/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411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Doubling using multilink cubes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Doubling using multilink cubes</dc:title>
  <dc:creator>Claire</dc:creator>
  <cp:lastModifiedBy>Gareth Pitchford</cp:lastModifiedBy>
  <cp:revision>13</cp:revision>
  <dcterms:created xsi:type="dcterms:W3CDTF">2012-04-24T16:08:42Z</dcterms:created>
  <dcterms:modified xsi:type="dcterms:W3CDTF">2012-04-25T12:09:07Z</dcterms:modified>
</cp:coreProperties>
</file>