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4660"/>
  </p:normalViewPr>
  <p:slideViewPr>
    <p:cSldViewPr>
      <p:cViewPr>
        <p:scale>
          <a:sx n="82" d="100"/>
          <a:sy n="82" d="100"/>
        </p:scale>
        <p:origin x="-95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6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37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5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8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1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4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1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0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n-GB" b="1" dirty="0" smtClean="0"/>
              <a:t>Let’s count in tenths</a:t>
            </a:r>
            <a:endParaRPr lang="en-GB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3921" y="37890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i="1" dirty="0" smtClean="0"/>
              <a:t>…but 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out </a:t>
            </a:r>
            <a:r>
              <a:rPr lang="en-GB" sz="2800" b="1" i="1" dirty="0" smtClean="0"/>
              <a:t>for the ghost!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3284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00548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6016" y="202542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13216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19014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13216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37429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99203" y="1955168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16016" y="2011538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663468" y="1726117"/>
            <a:ext cx="2497583" cy="2495859"/>
            <a:chOff x="5924286" y="2953125"/>
            <a:chExt cx="2261121" cy="2312781"/>
          </a:xfrm>
        </p:grpSpPr>
        <p:pic>
          <p:nvPicPr>
            <p:cNvPr id="31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25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4746E-6 C -0.00798 0.00093 -0.01111 0.00093 -0.01753 0.0037 C -0.02951 0.00208 -0.03003 -2.74746E-6 -0.03993 -0.00347 C -0.04548 -0.00786 -0.04791 -0.00832 -0.05416 -0.01064 C -0.06909 -0.00971 -0.06979 -0.01064 -0.07968 -0.00694 C -0.0835 -0.00393 -0.08784 -0.00347 -0.09184 -0.00115 C -0.09843 0.00278 -0.10503 0.00671 -0.1125 0.00833 C -0.13923 0.0074 -0.13906 0.00856 -0.15607 0.0037 C -0.16007 0.00047 -0.16597 0.00047 -0.16927 -0.00347 " pathEditMode="relative" rAng="0" ptsTypes="ffffffffA">
                                      <p:cBhvr>
                                        <p:cTn id="44" dur="2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7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2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64" y="2358008"/>
            <a:ext cx="8229600" cy="1143000"/>
          </a:xfrm>
        </p:spPr>
        <p:txBody>
          <a:bodyPr/>
          <a:lstStyle/>
          <a:p>
            <a:r>
              <a:rPr lang="en-GB" b="1" dirty="0" smtClean="0"/>
              <a:t>End?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312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16016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93675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93674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93674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16016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16016" y="2029856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93674" y="204213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090642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668841" y="1998651"/>
            <a:ext cx="1318486" cy="18626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95936" y="1797237"/>
            <a:ext cx="2497583" cy="2495859"/>
            <a:chOff x="5924286" y="2953125"/>
            <a:chExt cx="2261121" cy="2312781"/>
          </a:xfrm>
        </p:grpSpPr>
        <p:pic>
          <p:nvPicPr>
            <p:cNvPr id="1026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77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25717E-6 C -0.00973 0.00115 -0.01355 0.00115 -0.02153 0.00508 C -0.03629 0.003 -0.03699 2.25717E-6 -0.04931 -0.00509 C -0.05643 -0.01134 -0.05921 -0.01203 -0.06702 -0.01527 C -0.0856 -0.01411 -0.08647 -0.0155 -0.09879 -0.01018 C -0.10348 -0.00556 -0.10886 -0.00509 -0.1139 -0.00162 C -0.12206 0.00393 -0.13004 0.00948 -0.13924 0.01179 C -0.17258 0.0104 -0.17223 0.01202 -0.19358 0.00508 C -0.19844 0.00069 -0.20591 0.00046 -0.21008 -0.00509 " pathEditMode="relative" ptsTypes="ffffffffA">
                                      <p:cBhvr>
                                        <p:cTn id="50" dur="2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16016" y="2054154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4090001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21666" y="1844824"/>
            <a:ext cx="1462502" cy="20617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99792" y="2060848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995936" y="1797237"/>
            <a:ext cx="2497583" cy="2495859"/>
            <a:chOff x="5924286" y="2953125"/>
            <a:chExt cx="2261121" cy="2312781"/>
          </a:xfrm>
        </p:grpSpPr>
        <p:pic>
          <p:nvPicPr>
            <p:cNvPr id="28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91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25717E-6 C -0.00973 0.00115 -0.01355 0.00115 -0.02153 0.00508 C -0.03629 0.003 -0.03699 2.25717E-6 -0.04931 -0.00509 C -0.05643 -0.01134 -0.05921 -0.01203 -0.06702 -0.01527 C -0.0856 -0.01411 -0.08647 -0.0155 -0.09879 -0.01018 C -0.10348 -0.00556 -0.10886 -0.00509 -0.1139 -0.00162 C -0.12206 0.00393 -0.13004 0.00948 -0.13924 0.01179 C -0.17258 0.0104 -0.17223 0.01202 -0.19358 0.00508 C -0.19844 0.00069 -0.20591 0.00046 -0.21008 -0.00509 " pathEditMode="relative" ptsTypes="ffffffffA">
                                      <p:cBhvr>
                                        <p:cTn id="52" dur="2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16016" y="2054154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4090001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68841" y="1998439"/>
            <a:ext cx="1318486" cy="18626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4327" y="2060848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995936" y="1797237"/>
            <a:ext cx="2497583" cy="2495859"/>
            <a:chOff x="5924286" y="2953125"/>
            <a:chExt cx="2261121" cy="2312781"/>
          </a:xfrm>
        </p:grpSpPr>
        <p:pic>
          <p:nvPicPr>
            <p:cNvPr id="28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33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25717E-6 C -0.00973 0.00115 -0.01355 0.00115 -0.02153 0.00508 C -0.03629 0.003 -0.03699 2.25717E-6 -0.04931 -0.00509 C -0.05643 -0.01134 -0.05921 -0.01203 -0.06702 -0.01527 C -0.0856 -0.01411 -0.08647 -0.0155 -0.09879 -0.01018 C -0.10348 -0.00556 -0.10886 -0.00509 -0.1139 -0.00162 C -0.12206 0.00393 -0.13004 0.00948 -0.13924 0.01179 C -0.17258 0.0104 -0.17223 0.01202 -0.19358 0.00508 C -0.19844 0.00069 -0.20591 0.00046 -0.21008 -0.00509 " pathEditMode="relative" ptsTypes="ffffffffA">
                                      <p:cBhvr>
                                        <p:cTn id="52" dur="2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16016" y="2055029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16016" y="2054154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716016" y="2047723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716016" y="2045052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prstClr val="black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4090001" y="2731618"/>
            <a:ext cx="409350" cy="409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68841" y="1998439"/>
            <a:ext cx="1318486" cy="18626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4327" y="2060848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995936" y="1797237"/>
            <a:ext cx="2497583" cy="2495859"/>
            <a:chOff x="5924286" y="2953125"/>
            <a:chExt cx="2261121" cy="2312781"/>
          </a:xfrm>
        </p:grpSpPr>
        <p:pic>
          <p:nvPicPr>
            <p:cNvPr id="28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527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25717E-6 C -0.00973 0.00115 -0.01355 0.00115 -0.02153 0.00508 C -0.03629 0.003 -0.03699 2.25717E-6 -0.04931 -0.00509 C -0.05643 -0.01134 -0.05921 -0.01203 -0.06702 -0.01527 C -0.0856 -0.01411 -0.08647 -0.0155 -0.09879 -0.01018 C -0.10348 -0.00556 -0.10886 -0.00509 -0.1139 -0.00162 C -0.12206 0.00393 -0.13004 0.00948 -0.13924 0.01179 C -0.17258 0.0104 -0.17223 0.01202 -0.19358 0.00508 C -0.19844 0.00069 -0.20591 0.00046 -0.21008 -0.00509 " pathEditMode="relative" ptsTypes="ffffffffA">
                                      <p:cBhvr>
                                        <p:cTn id="52" dur="2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60433" y="242088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 smtClean="0"/>
          </a:p>
          <a:p>
            <a:r>
              <a:rPr lang="en-GB" dirty="0" smtClean="0"/>
              <a:t>Now,  let’s count in </a:t>
            </a:r>
            <a:r>
              <a:rPr lang="en-GB" b="1" dirty="0" smtClean="0"/>
              <a:t>hundredths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0433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Scary, wasn’t it?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300548" y="204395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300548" y="2043079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300192" y="204863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300548" y="204863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18372" y="2036456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17858" y="204863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18621" y="2032491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13592" y="2032491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317858" y="2043954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313592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61966" y="1892759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26143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63468" y="1726117"/>
            <a:ext cx="2497583" cy="2495859"/>
            <a:chOff x="5924286" y="2953125"/>
            <a:chExt cx="2261121" cy="2312781"/>
          </a:xfrm>
        </p:grpSpPr>
        <p:pic>
          <p:nvPicPr>
            <p:cNvPr id="35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35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912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4746E-6 C -0.00798 0.00093 -0.01111 0.00093 -0.01753 0.0037 C -0.02951 0.00208 -0.03003 -2.74746E-6 -0.03993 -0.00347 C -0.04548 -0.00786 -0.04791 -0.00832 -0.05416 -0.01064 C -0.06909 -0.00971 -0.06979 -0.01064 -0.07968 -0.00694 C -0.0835 -0.00393 -0.08784 -0.00347 -0.09184 -0.00115 C -0.09843 0.00278 -0.10503 0.00671 -0.1125 0.00833 C -0.13923 0.0074 -0.13906 0.00856 -0.15607 0.0037 C -0.16007 0.00047 -0.16597 0.00047 -0.16927 -0.00347 " pathEditMode="relative" rAng="0" ptsTypes="ffffffffA">
                                      <p:cBhvr>
                                        <p:cTn id="48" dur="2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7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22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00548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13216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19014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13216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37429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99203" y="1955168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663468" y="1726117"/>
            <a:ext cx="2497583" cy="2495859"/>
            <a:chOff x="5924286" y="2953125"/>
            <a:chExt cx="2261121" cy="2312781"/>
          </a:xfrm>
        </p:grpSpPr>
        <p:pic>
          <p:nvPicPr>
            <p:cNvPr id="33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09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4746E-6 C -0.00798 0.00093 -0.01111 0.00093 -0.01753 0.0037 C -0.02951 0.00208 -0.03003 -2.74746E-6 -0.03993 -0.00347 C -0.04548 -0.00786 -0.04791 -0.00832 -0.05416 -0.01064 C -0.06909 -0.00971 -0.06979 -0.01064 -0.07968 -0.00694 C -0.0835 -0.00393 -0.08784 -0.00347 -0.09184 -0.00115 C -0.09843 0.00278 -0.10503 0.00671 -0.1125 0.00833 C -0.13923 0.0074 -0.13906 0.00856 -0.15607 0.0037 C -0.16007 0.00047 -0.16597 0.00047 -0.16927 -0.00347 " pathEditMode="relative" rAng="0" ptsTypes="ffffffffA">
                                      <p:cBhvr>
                                        <p:cTn id="44" dur="2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7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2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00548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6016" y="202542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7354" y="2754316"/>
            <a:ext cx="314644" cy="314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1087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1281" y="119849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093" y="521385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02898" y="2073947"/>
            <a:ext cx="1224136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7960" y="53506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560" y="1198493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13216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19014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13216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37429" y="2044347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37429" y="2035535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337429" y="2045713"/>
            <a:ext cx="1224136" cy="1800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99203" y="1955168"/>
            <a:ext cx="1500588" cy="20377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16016" y="2035535"/>
            <a:ext cx="122413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516216" y="1198493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663468" y="1726117"/>
            <a:ext cx="2497583" cy="2495859"/>
            <a:chOff x="5924286" y="2953125"/>
            <a:chExt cx="2261121" cy="2312781"/>
          </a:xfrm>
        </p:grpSpPr>
        <p:pic>
          <p:nvPicPr>
            <p:cNvPr id="31" name="Picture 2" descr="C:\Users\roj\Desktop\ghost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286" y="2953125"/>
              <a:ext cx="2261121" cy="2312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/>
          </p:nvSpPr>
          <p:spPr>
            <a:xfrm>
              <a:off x="6516216" y="3509349"/>
              <a:ext cx="116410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7200" dirty="0">
                  <a:solidFill>
                    <a:prstClr val="white">
                      <a:lumMod val="65000"/>
                    </a:prstClr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61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4746E-6 C -0.00798 0.00093 -0.01111 0.00093 -0.01753 0.0037 C -0.02951 0.00208 -0.03003 -2.74746E-6 -0.03993 -0.00347 C -0.04548 -0.00786 -0.04791 -0.00832 -0.05416 -0.01064 C -0.06909 -0.00971 -0.06979 -0.01064 -0.07968 -0.00694 C -0.0835 -0.00393 -0.08784 -0.00347 -0.09184 -0.00115 C -0.09843 0.00278 -0.10503 0.00671 -0.1125 0.00833 C -0.13923 0.0074 -0.13906 0.00856 -0.15607 0.0037 C -0.16007 0.00047 -0.16597 0.00047 -0.16927 -0.00347 " pathEditMode="relative" rAng="0" ptsTypes="ffffffffA">
                                      <p:cBhvr>
                                        <p:cTn id="44" dur="2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7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2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160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Let’s count in tenths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</dc:creator>
  <cp:lastModifiedBy>Gareth Pitchford</cp:lastModifiedBy>
  <cp:revision>22</cp:revision>
  <dcterms:created xsi:type="dcterms:W3CDTF">2014-06-04T19:39:06Z</dcterms:created>
  <dcterms:modified xsi:type="dcterms:W3CDTF">2014-06-16T13:46:07Z</dcterms:modified>
</cp:coreProperties>
</file>