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66"/>
    <a:srgbClr val="0000FF"/>
    <a:srgbClr val="00FFCC"/>
    <a:srgbClr val="FF99CC"/>
    <a:srgbClr val="FFFF00"/>
    <a:srgbClr val="FF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F3F-3F65-4256-A5C0-ECED24032F72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1CC9-C585-4E42-B69B-F9E05F1003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6235-9A5F-41F8-B229-59C0BA0F014D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1E32-C2D5-4D0C-AF62-620D311F46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0C448-87F1-4D8C-AA68-C65146D62C01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5115-3F43-49D6-9FC3-B92208133BE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F106-3E98-4082-A49C-E4BD82A5F7B4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84C6-6834-418F-A050-EBF76EBEAC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1072-2B03-44E8-99E3-E976F2D21C31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91B9-7714-4E3B-8674-DC32B006EA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7351-F4B0-4EA2-9C2C-E38997229C2D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2915-05B0-4D92-8EE6-AE46856C38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0523-E8BD-4E62-8752-F9A0821565F4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D898-10CC-43F7-8740-1A4FECA98C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BBF7-7594-4239-BF02-C3A7EC4EE82E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7AAF-6954-4707-9F85-901138638A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4052-C348-40A1-88EF-79C887767514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CDAC-54D1-427B-999E-3EBF585D9A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36178-4223-4977-AC1E-C402B91BD6A8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22C1-E6B3-439D-9C47-695A64B2D46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1E99-5676-4EE4-B0A1-9E2845EA04CC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54AD-845D-4687-97F0-4C3CD7E639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5B106-5F15-47CF-A778-E8997A9E7D9E}" type="datetimeFigureOut">
              <a:rPr lang="fr-FR"/>
              <a:pPr>
                <a:defRPr/>
              </a:pPr>
              <a:t>27/04/2016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C5C68-D006-42D1-9EF4-2A0703D1EF6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urs-danglais-et-fran%C3%A7ais-764202690272683/" TargetMode="External"/><Relationship Id="rId2" Type="http://schemas.openxmlformats.org/officeDocument/2006/relationships/hyperlink" Target="http://efl-fle-chezvous.monsite-orange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XtoI8ClH_7QQBvwKNZAGS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9712" y="908720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5696" y="4077072"/>
            <a:ext cx="7425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56176" y="4077072"/>
            <a:ext cx="7841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28184" y="908720"/>
            <a:ext cx="7040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547813" y="234950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one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867400" y="234950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two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187450" y="5516563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three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940425" y="5589588"/>
            <a:ext cx="1439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four</a:t>
            </a:r>
          </a:p>
        </p:txBody>
      </p:sp>
    </p:spTree>
  </p:cSld>
  <p:clrMapOvr>
    <a:masterClrMapping/>
  </p:clrMapOvr>
  <p:transition spd="slow" advTm="155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7139" y="908720"/>
            <a:ext cx="10728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71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9491" y="4077072"/>
            <a:ext cx="13549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94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23523" y="4077072"/>
            <a:ext cx="144949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101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34033" y="908720"/>
            <a:ext cx="12923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82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55650" y="1916113"/>
            <a:ext cx="30241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>
                <a:solidFill>
                  <a:schemeClr val="bg1"/>
                </a:solidFill>
                <a:latin typeface="Snap ITC" pitchFamily="82" charset="0"/>
              </a:rPr>
              <a:t>seventy</a:t>
            </a:r>
            <a:r>
              <a:rPr lang="fr-FR" sz="3600" dirty="0">
                <a:solidFill>
                  <a:schemeClr val="bg1"/>
                </a:solidFill>
                <a:latin typeface="Snap ITC" pitchFamily="82" charset="0"/>
              </a:rPr>
              <a:t>-one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19700" y="1989138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eighty-two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900113" y="5157788"/>
            <a:ext cx="251936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chemeClr val="bg1"/>
                </a:solidFill>
                <a:latin typeface="Snap ITC" pitchFamily="82" charset="0"/>
              </a:rPr>
              <a:t>ninety-four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76825" y="5013325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Snap ITC" pitchFamily="82" charset="0"/>
              </a:rPr>
              <a:t>a hundred and one</a:t>
            </a:r>
          </a:p>
        </p:txBody>
      </p:sp>
    </p:spTree>
  </p:cSld>
  <p:clrMapOvr>
    <a:masterClrMapping/>
  </p:clrMapOvr>
  <p:transition spd="slow" advTm="2471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16216" y="5877272"/>
            <a:ext cx="21050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reestyle Script" pitchFamily="66" charset="0"/>
              </a:rPr>
              <a:t>Janet Mournard</a:t>
            </a:r>
            <a:endParaRPr lang="fr-FR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481952"/>
            <a:ext cx="88978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  <a:hlinkClick r:id="rId2"/>
              </a:rPr>
              <a:t>http://efl-fle-chezvous.monsite-orange.fr/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  <a:hlinkClick r:id="rId3"/>
              </a:rPr>
              <a:t>https://www.facebook.com/Cours-danglais-et-fran%C3%A7ais-764202690272683/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  <a:hlinkClick r:id="rId4"/>
              </a:rPr>
              <a:t>https://www.youtube.com/channel/UCXtoI8ClH_7QQBvwKNZAGSg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ransition spd="slow" advTm="26906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4296" y="908720"/>
            <a:ext cx="7585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35696" y="4077072"/>
            <a:ext cx="7425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56176" y="4077072"/>
            <a:ext cx="7841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96926" y="908720"/>
            <a:ext cx="7665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6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547813" y="234950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70C0"/>
                </a:solidFill>
                <a:latin typeface="Snap ITC" pitchFamily="82" charset="0"/>
              </a:rPr>
              <a:t>five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867400" y="234950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70C0"/>
                </a:solidFill>
                <a:latin typeface="Snap ITC" pitchFamily="82" charset="0"/>
              </a:rPr>
              <a:t>six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187450" y="5516563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70C0"/>
                </a:solidFill>
                <a:latin typeface="Snap ITC" pitchFamily="82" charset="0"/>
              </a:rPr>
              <a:t>seven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724525" y="5589588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70C0"/>
                </a:solidFill>
                <a:latin typeface="Snap ITC" pitchFamily="82" charset="0"/>
              </a:rPr>
              <a:t>eight</a:t>
            </a:r>
          </a:p>
        </p:txBody>
      </p:sp>
    </p:spTree>
  </p:cSld>
  <p:clrMapOvr>
    <a:masterClrMapping/>
  </p:clrMapOvr>
  <p:transition spd="slow" advTm="1725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3495" y="908720"/>
            <a:ext cx="7601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68210" y="4077072"/>
            <a:ext cx="8774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4406" y="4077072"/>
            <a:ext cx="10677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29348" y="908720"/>
            <a:ext cx="11017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10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547813" y="234950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7030A0"/>
                </a:solidFill>
                <a:latin typeface="Snap ITC" pitchFamily="82" charset="0"/>
              </a:rPr>
              <a:t>nine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867400" y="234950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7030A0"/>
                </a:solidFill>
                <a:latin typeface="Snap ITC" pitchFamily="82" charset="0"/>
              </a:rPr>
              <a:t>ten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187450" y="5516563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7030A0"/>
                </a:solidFill>
                <a:latin typeface="Snap ITC" pitchFamily="82" charset="0"/>
              </a:rPr>
              <a:t>eleven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435600" y="5516563"/>
            <a:ext cx="2232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7030A0"/>
                </a:solidFill>
                <a:latin typeface="Snap ITC" pitchFamily="82" charset="0"/>
              </a:rPr>
              <a:t>twelve</a:t>
            </a:r>
          </a:p>
        </p:txBody>
      </p:sp>
    </p:spTree>
  </p:cSld>
  <p:clrMapOvr>
    <a:masterClrMapping/>
  </p:clrMapOvr>
  <p:transition spd="slow" advTm="1820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99443" y="908720"/>
            <a:ext cx="10882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56159" y="4077072"/>
            <a:ext cx="11015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8889" y="4077072"/>
            <a:ext cx="10987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27584" y="908720"/>
            <a:ext cx="11052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14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900113" y="1916113"/>
            <a:ext cx="2735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thirteen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19700" y="1989138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fourteen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900113" y="5300663"/>
            <a:ext cx="2519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fifteen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76825" y="5300663"/>
            <a:ext cx="287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sixteen</a:t>
            </a:r>
          </a:p>
        </p:txBody>
      </p:sp>
    </p:spTree>
  </p:cSld>
  <p:clrMapOvr>
    <a:masterClrMapping/>
  </p:clrMapOvr>
  <p:transition spd="slow" advTm="2017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1562" y="908720"/>
            <a:ext cx="10640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57057" y="4077072"/>
            <a:ext cx="10997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04505" y="4077072"/>
            <a:ext cx="12875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0470" y="908720"/>
            <a:ext cx="10994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18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55650" y="1916113"/>
            <a:ext cx="3024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seventeen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19700" y="1989138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eighteen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900113" y="5300663"/>
            <a:ext cx="2519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nineteen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76825" y="5300663"/>
            <a:ext cx="287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twenty</a:t>
            </a:r>
          </a:p>
        </p:txBody>
      </p:sp>
    </p:spTree>
  </p:cSld>
  <p:clrMapOvr>
    <a:masterClrMapping/>
  </p:clrMapOvr>
  <p:transition spd="slow" advTm="16906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12625" y="908720"/>
            <a:ext cx="12618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88449" y="4077072"/>
            <a:ext cx="12370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08512" y="4077072"/>
            <a:ext cx="12795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41246" y="908720"/>
            <a:ext cx="12779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25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55650" y="1916113"/>
            <a:ext cx="30241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twenty-three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19700" y="1989138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twenty-five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900113" y="5300663"/>
            <a:ext cx="25193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twenty-seven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76825" y="5300663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0000FF"/>
                </a:solidFill>
                <a:latin typeface="Snap ITC" pitchFamily="82" charset="0"/>
              </a:rPr>
              <a:t>twenty-nine</a:t>
            </a:r>
          </a:p>
        </p:txBody>
      </p:sp>
    </p:spTree>
  </p:cSld>
  <p:clrMapOvr>
    <a:masterClrMapping/>
  </p:clrMapOvr>
  <p:transition spd="slow" advTm="22516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0565" y="908720"/>
            <a:ext cx="13260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35935" y="4077072"/>
            <a:ext cx="13420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73246" y="4077072"/>
            <a:ext cx="13500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60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96363" y="908720"/>
            <a:ext cx="13676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40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55650" y="1916113"/>
            <a:ext cx="302418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thirty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19700" y="1989138"/>
            <a:ext cx="27368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forty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00113" y="5300663"/>
            <a:ext cx="25193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fifty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76825" y="5300663"/>
            <a:ext cx="28797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sixty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 spd="slow" advTm="1853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4599" y="908720"/>
            <a:ext cx="13579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34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36736" y="4077072"/>
            <a:ext cx="13404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56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02582" y="4077072"/>
            <a:ext cx="12913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67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1171" y="908720"/>
            <a:ext cx="13580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45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55650" y="1916113"/>
            <a:ext cx="30241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66"/>
                </a:solidFill>
                <a:latin typeface="Snap ITC" pitchFamily="82" charset="0"/>
              </a:rPr>
              <a:t>thirty-four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19700" y="1989138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66"/>
                </a:solidFill>
                <a:latin typeface="Snap ITC" pitchFamily="82" charset="0"/>
              </a:rPr>
              <a:t>forty-five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900113" y="5084763"/>
            <a:ext cx="25193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66"/>
                </a:solidFill>
                <a:latin typeface="Snap ITC" pitchFamily="82" charset="0"/>
              </a:rPr>
              <a:t>fifty-six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148263" y="5157788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66"/>
                </a:solidFill>
                <a:latin typeface="Snap ITC" pitchFamily="82" charset="0"/>
              </a:rPr>
              <a:t>sixty-seven</a:t>
            </a:r>
          </a:p>
        </p:txBody>
      </p:sp>
    </p:spTree>
  </p:cSld>
  <p:clrMapOvr>
    <a:masterClrMapping/>
  </p:clrMapOvr>
  <p:transition spd="slow" advTm="1917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27784" y="-171400"/>
            <a:ext cx="355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Numbers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90985" y="908720"/>
            <a:ext cx="13051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35133" y="4077072"/>
            <a:ext cx="13436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90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5669" y="4077072"/>
            <a:ext cx="16852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1973" y="908720"/>
            <a:ext cx="13564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80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55650" y="1916113"/>
            <a:ext cx="302418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seventy</a:t>
            </a:r>
            <a:endParaRPr lang="fr-FR" sz="3600" dirty="0">
              <a:solidFill>
                <a:schemeClr val="accent6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19700" y="1989138"/>
            <a:ext cx="27368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eighty</a:t>
            </a:r>
            <a:endParaRPr lang="fr-FR" sz="3600" dirty="0">
              <a:solidFill>
                <a:schemeClr val="accent6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00113" y="5300663"/>
            <a:ext cx="25193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ninety</a:t>
            </a:r>
            <a:endParaRPr lang="fr-FR" sz="4000" dirty="0">
              <a:solidFill>
                <a:schemeClr val="accent6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76825" y="5300663"/>
            <a:ext cx="28797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a </a:t>
            </a:r>
            <a:r>
              <a:rPr lang="fr-FR" sz="3600" dirty="0" err="1">
                <a:solidFill>
                  <a:schemeClr val="accent6">
                    <a:lumMod val="50000"/>
                  </a:schemeClr>
                </a:solidFill>
                <a:latin typeface="Snap ITC" pitchFamily="82" charset="0"/>
                <a:cs typeface="+mn-cs"/>
              </a:rPr>
              <a:t>hundred</a:t>
            </a:r>
            <a:endParaRPr lang="fr-FR" sz="3600" dirty="0">
              <a:solidFill>
                <a:schemeClr val="accent6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 spd="slow" advTm="21547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107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Candara</vt:lpstr>
      <vt:lpstr>Freestyle Script</vt:lpstr>
      <vt:lpstr>Snap ITC</vt:lpstr>
      <vt:lpstr>Times New Roman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6</cp:revision>
  <dcterms:created xsi:type="dcterms:W3CDTF">2011-05-05T15:54:04Z</dcterms:created>
  <dcterms:modified xsi:type="dcterms:W3CDTF">2016-04-27T10:52:49Z</dcterms:modified>
</cp:coreProperties>
</file>