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  <p:sldId id="265" r:id="rId11"/>
    <p:sldId id="267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0066"/>
    <a:srgbClr val="0000FF"/>
    <a:srgbClr val="00FFCC"/>
    <a:srgbClr val="FF99CC"/>
    <a:srgbClr val="FFFF00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0F3F-3F65-4256-A5C0-ECED24032F72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1CC9-C585-4E42-B69B-F9E05F1003D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06235-9A5F-41F8-B229-59C0BA0F014D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1E32-C2D5-4D0C-AF62-620D311F46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0C448-87F1-4D8C-AA68-C65146D62C01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A5115-3F43-49D6-9FC3-B92208133BE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BF106-3E98-4082-A49C-E4BD82A5F7B4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84C6-6834-418F-A050-EBF76EBEAC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1072-2B03-44E8-99E3-E976F2D21C31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291B9-7714-4E3B-8674-DC32B006EA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F7351-F4B0-4EA2-9C2C-E38997229C2D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72915-05B0-4D92-8EE6-AE46856C38A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60523-E8BD-4E62-8752-F9A0821565F4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6D898-10CC-43F7-8740-1A4FECA98C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7BBF7-7594-4239-BF02-C3A7EC4EE82E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67AAF-6954-4707-9F85-901138638A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C4052-C348-40A1-88EF-79C887767514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BCDAC-54D1-427B-999E-3EBF585D9A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36178-4223-4977-AC1E-C402B91BD6A8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C22C1-E6B3-439D-9C47-695A64B2D46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41E99-5676-4EE4-B0A1-9E2845EA04CC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B54AD-845D-4687-97F0-4C3CD7E639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F5B106-5F15-47CF-A778-E8997A9E7D9E}" type="datetimeFigureOut">
              <a:rPr lang="fr-FR"/>
              <a:pPr>
                <a:defRPr/>
              </a:pPr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8C5C68-D006-42D1-9EF4-2A0703D1EF6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urs-danglais-et-fran%C3%A7ais-764202690272683/" TargetMode="External"/><Relationship Id="rId2" Type="http://schemas.openxmlformats.org/officeDocument/2006/relationships/hyperlink" Target="http://efl-fle-chezvous.monsite-orange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channel/UCXtoI8ClH_7QQBvwKNZAGS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79712" y="908720"/>
            <a:ext cx="5277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35696" y="4077072"/>
            <a:ext cx="7425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56176" y="4077072"/>
            <a:ext cx="78418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28184" y="908720"/>
            <a:ext cx="7040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2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547813" y="2349500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  <a:latin typeface="Snap ITC" pitchFamily="82" charset="0"/>
              </a:rPr>
              <a:t>one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867400" y="2349500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  <a:latin typeface="Snap ITC" pitchFamily="82" charset="0"/>
              </a:rPr>
              <a:t>two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187450" y="5516563"/>
            <a:ext cx="1944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  <a:latin typeface="Snap ITC" pitchFamily="82" charset="0"/>
              </a:rPr>
              <a:t>three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940425" y="5589588"/>
            <a:ext cx="1439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  <a:latin typeface="Snap ITC" pitchFamily="82" charset="0"/>
              </a:rPr>
              <a:t>four</a:t>
            </a:r>
          </a:p>
        </p:txBody>
      </p:sp>
    </p:spTree>
  </p:cSld>
  <p:clrMapOvr>
    <a:masterClrMapping/>
  </p:clrMapOvr>
  <p:transition spd="slow" advTm="155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07139" y="908720"/>
            <a:ext cx="10728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71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9491" y="4077072"/>
            <a:ext cx="13549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94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23523" y="4077072"/>
            <a:ext cx="144949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101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34033" y="908720"/>
            <a:ext cx="129234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82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755650" y="1916113"/>
            <a:ext cx="302418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err="1">
                <a:solidFill>
                  <a:schemeClr val="bg1"/>
                </a:solidFill>
                <a:latin typeface="Snap ITC" pitchFamily="82" charset="0"/>
              </a:rPr>
              <a:t>seventy</a:t>
            </a:r>
            <a:r>
              <a:rPr lang="fr-FR" sz="3600" dirty="0">
                <a:solidFill>
                  <a:schemeClr val="bg1"/>
                </a:solidFill>
                <a:latin typeface="Snap ITC" pitchFamily="82" charset="0"/>
              </a:rPr>
              <a:t>-one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219700" y="1989138"/>
            <a:ext cx="27368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  <a:latin typeface="Snap ITC" pitchFamily="82" charset="0"/>
              </a:rPr>
              <a:t>eighty-two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900113" y="5157788"/>
            <a:ext cx="2519362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chemeClr val="bg1"/>
                </a:solidFill>
                <a:latin typeface="Snap ITC" pitchFamily="82" charset="0"/>
              </a:rPr>
              <a:t>ninety-four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076825" y="5013325"/>
            <a:ext cx="2879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  <a:latin typeface="Snap ITC" pitchFamily="82" charset="0"/>
              </a:rPr>
              <a:t>a hundred and one</a:t>
            </a:r>
          </a:p>
        </p:txBody>
      </p:sp>
    </p:spTree>
  </p:cSld>
  <p:clrMapOvr>
    <a:masterClrMapping/>
  </p:clrMapOvr>
  <p:transition spd="slow" advTm="24719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516216" y="5877272"/>
            <a:ext cx="210506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Freestyle Script" pitchFamily="66" charset="0"/>
              </a:rPr>
              <a:t>Janet Mournard</a:t>
            </a:r>
            <a:endParaRPr lang="fr-FR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Freestyle Script" pitchFamily="66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2481952"/>
            <a:ext cx="889788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  <a:hlinkClick r:id="rId2"/>
              </a:rPr>
              <a:t>http://efl-fle-chezvous.monsite-orange.fr/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  <a:hlinkClick r:id="rId3"/>
              </a:rPr>
              <a:t>https://www.facebook.com/Cours-danglais-et-fran%C3%A7ais-764202690272683/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  <a:hlinkClick r:id="rId4"/>
              </a:rPr>
              <a:t>https://www.youtube.com/channel/UCXtoI8ClH_7QQBvwKNZAGSg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</a:endParaRPr>
          </a:p>
        </p:txBody>
      </p:sp>
    </p:spTree>
  </p:cSld>
  <p:clrMapOvr>
    <a:masterClrMapping/>
  </p:clrMapOvr>
  <p:transition spd="slow" advTm="26906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64296" y="908720"/>
            <a:ext cx="75854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35696" y="4077072"/>
            <a:ext cx="7425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56176" y="4077072"/>
            <a:ext cx="78418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96926" y="908720"/>
            <a:ext cx="7665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6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547813" y="2349500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70C0"/>
                </a:solidFill>
                <a:latin typeface="Snap ITC" pitchFamily="82" charset="0"/>
              </a:rPr>
              <a:t>five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867400" y="2349500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70C0"/>
                </a:solidFill>
                <a:latin typeface="Snap ITC" pitchFamily="82" charset="0"/>
              </a:rPr>
              <a:t>six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187450" y="5516563"/>
            <a:ext cx="1944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70C0"/>
                </a:solidFill>
                <a:latin typeface="Snap ITC" pitchFamily="82" charset="0"/>
              </a:rPr>
              <a:t>seven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724525" y="5589588"/>
            <a:ext cx="1800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70C0"/>
                </a:solidFill>
                <a:latin typeface="Snap ITC" pitchFamily="82" charset="0"/>
              </a:rPr>
              <a:t>eight</a:t>
            </a:r>
          </a:p>
        </p:txBody>
      </p:sp>
    </p:spTree>
  </p:cSld>
  <p:clrMapOvr>
    <a:masterClrMapping/>
  </p:clrMapOvr>
  <p:transition spd="slow" advTm="1725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63495" y="908720"/>
            <a:ext cx="76014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9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68210" y="4077072"/>
            <a:ext cx="87748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4406" y="4077072"/>
            <a:ext cx="10677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29348" y="908720"/>
            <a:ext cx="11017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10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547813" y="2349500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7030A0"/>
                </a:solidFill>
                <a:latin typeface="Snap ITC" pitchFamily="82" charset="0"/>
              </a:rPr>
              <a:t>nine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867400" y="2349500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7030A0"/>
                </a:solidFill>
                <a:latin typeface="Snap ITC" pitchFamily="82" charset="0"/>
              </a:rPr>
              <a:t>ten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187450" y="5516563"/>
            <a:ext cx="1944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7030A0"/>
                </a:solidFill>
                <a:latin typeface="Snap ITC" pitchFamily="82" charset="0"/>
              </a:rPr>
              <a:t>eleven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435600" y="5516563"/>
            <a:ext cx="22320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7030A0"/>
                </a:solidFill>
                <a:latin typeface="Snap ITC" pitchFamily="82" charset="0"/>
              </a:rPr>
              <a:t>twelve</a:t>
            </a:r>
          </a:p>
        </p:txBody>
      </p:sp>
    </p:spTree>
  </p:cSld>
  <p:clrMapOvr>
    <a:masterClrMapping/>
  </p:clrMapOvr>
  <p:transition spd="slow" advTm="18205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99443" y="908720"/>
            <a:ext cx="10882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56159" y="4077072"/>
            <a:ext cx="11015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15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98889" y="4077072"/>
            <a:ext cx="109876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27584" y="908720"/>
            <a:ext cx="110523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14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900113" y="1916113"/>
            <a:ext cx="2735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thirteen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219700" y="1989138"/>
            <a:ext cx="2736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fourteen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900113" y="5300663"/>
            <a:ext cx="25193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fifteen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076825" y="5300663"/>
            <a:ext cx="28797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sixteen</a:t>
            </a:r>
          </a:p>
        </p:txBody>
      </p:sp>
    </p:spTree>
  </p:cSld>
  <p:clrMapOvr>
    <a:masterClrMapping/>
  </p:clrMapOvr>
  <p:transition spd="slow" advTm="20172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1562" y="908720"/>
            <a:ext cx="10640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57057" y="4077072"/>
            <a:ext cx="109978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04505" y="4077072"/>
            <a:ext cx="12875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20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30470" y="908720"/>
            <a:ext cx="109946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18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755650" y="1916113"/>
            <a:ext cx="30241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seventeen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219700" y="1989138"/>
            <a:ext cx="2736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eighteen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900113" y="5300663"/>
            <a:ext cx="25193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nineteen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076825" y="5300663"/>
            <a:ext cx="28797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twenty</a:t>
            </a:r>
          </a:p>
        </p:txBody>
      </p:sp>
    </p:spTree>
  </p:cSld>
  <p:clrMapOvr>
    <a:masterClrMapping/>
  </p:clrMapOvr>
  <p:transition spd="slow" advTm="16906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12625" y="908720"/>
            <a:ext cx="126188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88449" y="4077072"/>
            <a:ext cx="12370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27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08512" y="4077072"/>
            <a:ext cx="127951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29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41246" y="908720"/>
            <a:ext cx="127791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25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755650" y="1916113"/>
            <a:ext cx="302418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twenty-three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219700" y="1989138"/>
            <a:ext cx="27368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twenty-five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900113" y="5300663"/>
            <a:ext cx="25193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twenty-seven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076825" y="5300663"/>
            <a:ext cx="2879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00FF"/>
                </a:solidFill>
                <a:latin typeface="Snap ITC" pitchFamily="82" charset="0"/>
              </a:rPr>
              <a:t>twenty-nine</a:t>
            </a:r>
          </a:p>
        </p:txBody>
      </p:sp>
    </p:spTree>
  </p:cSld>
  <p:clrMapOvr>
    <a:masterClrMapping/>
  </p:clrMapOvr>
  <p:transition spd="slow" advTm="22516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80565" y="908720"/>
            <a:ext cx="132600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35935" y="4077072"/>
            <a:ext cx="134203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50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73246" y="4077072"/>
            <a:ext cx="135005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60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96363" y="908720"/>
            <a:ext cx="136768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40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55650" y="1916113"/>
            <a:ext cx="3024188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thirty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19700" y="1989138"/>
            <a:ext cx="27368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forty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00113" y="5300663"/>
            <a:ext cx="2519362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fifty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076825" y="5300663"/>
            <a:ext cx="28797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sixty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</p:spTree>
  </p:cSld>
  <p:clrMapOvr>
    <a:masterClrMapping/>
  </p:clrMapOvr>
  <p:transition spd="slow" advTm="18532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64599" y="908720"/>
            <a:ext cx="13579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34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36736" y="4077072"/>
            <a:ext cx="13404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56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02582" y="4077072"/>
            <a:ext cx="12913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67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01171" y="908720"/>
            <a:ext cx="135806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45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755650" y="1916113"/>
            <a:ext cx="302418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66"/>
                </a:solidFill>
                <a:latin typeface="Snap ITC" pitchFamily="82" charset="0"/>
              </a:rPr>
              <a:t>thirty-four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219700" y="1989138"/>
            <a:ext cx="27368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66"/>
                </a:solidFill>
                <a:latin typeface="Snap ITC" pitchFamily="82" charset="0"/>
              </a:rPr>
              <a:t>forty-five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900113" y="5084763"/>
            <a:ext cx="25193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66"/>
                </a:solidFill>
                <a:latin typeface="Snap ITC" pitchFamily="82" charset="0"/>
              </a:rPr>
              <a:t>fifty-six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5148263" y="5157788"/>
            <a:ext cx="2879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66"/>
                </a:solidFill>
                <a:latin typeface="Snap ITC" pitchFamily="82" charset="0"/>
              </a:rPr>
              <a:t>sixty-seven</a:t>
            </a:r>
          </a:p>
        </p:txBody>
      </p:sp>
    </p:spTree>
  </p:cSld>
  <p:clrMapOvr>
    <a:masterClrMapping/>
  </p:clrMapOvr>
  <p:transition spd="slow" advTm="19172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7 branches 4"/>
          <p:cNvSpPr/>
          <p:nvPr/>
        </p:nvSpPr>
        <p:spPr>
          <a:xfrm>
            <a:off x="468313" y="188913"/>
            <a:ext cx="3598862" cy="3240087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Étoile à 7 branches 7"/>
          <p:cNvSpPr/>
          <p:nvPr/>
        </p:nvSpPr>
        <p:spPr>
          <a:xfrm>
            <a:off x="395288" y="3429000"/>
            <a:ext cx="3600450" cy="3240088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Étoile à 7 branches 8"/>
          <p:cNvSpPr/>
          <p:nvPr/>
        </p:nvSpPr>
        <p:spPr>
          <a:xfrm>
            <a:off x="4787900" y="3429000"/>
            <a:ext cx="3600450" cy="3240088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Étoile à 7 branches 9"/>
          <p:cNvSpPr/>
          <p:nvPr/>
        </p:nvSpPr>
        <p:spPr>
          <a:xfrm>
            <a:off x="4787900" y="188913"/>
            <a:ext cx="3600450" cy="3240087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27784" y="-171400"/>
            <a:ext cx="35516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Numbers</a:t>
            </a:r>
            <a:endParaRPr lang="fr-F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Snap ITC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90985" y="908720"/>
            <a:ext cx="130516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70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35133" y="4077072"/>
            <a:ext cx="134363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90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05669" y="4077072"/>
            <a:ext cx="16852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100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01973" y="908720"/>
            <a:ext cx="135646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nap ITC" pitchFamily="82" charset="0"/>
                <a:cs typeface="+mn-cs"/>
              </a:rPr>
              <a:t>80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55650" y="1916113"/>
            <a:ext cx="3024188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seventy</a:t>
            </a:r>
            <a:endParaRPr lang="fr-FR" sz="3600" dirty="0">
              <a:solidFill>
                <a:schemeClr val="accent6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19700" y="1989138"/>
            <a:ext cx="27368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eighty</a:t>
            </a:r>
            <a:endParaRPr lang="fr-FR" sz="3600" dirty="0">
              <a:solidFill>
                <a:schemeClr val="accent6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00113" y="5300663"/>
            <a:ext cx="25193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ninety</a:t>
            </a:r>
            <a:endParaRPr lang="fr-FR" sz="4000" dirty="0">
              <a:solidFill>
                <a:schemeClr val="accent6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076825" y="5300663"/>
            <a:ext cx="28797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a </a:t>
            </a:r>
            <a:r>
              <a:rPr lang="fr-FR" sz="3600" dirty="0" err="1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hundred</a:t>
            </a:r>
            <a:endParaRPr lang="fr-FR" sz="3600" dirty="0">
              <a:solidFill>
                <a:schemeClr val="accent6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</p:spTree>
  </p:cSld>
  <p:clrMapOvr>
    <a:masterClrMapping/>
  </p:clrMapOvr>
  <p:transition spd="slow" advTm="21547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107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Candara</vt:lpstr>
      <vt:lpstr>Freestyle Script</vt:lpstr>
      <vt:lpstr>Snap ITC</vt:lpstr>
      <vt:lpstr>Times New Roman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6</cp:revision>
  <dcterms:created xsi:type="dcterms:W3CDTF">2011-05-05T15:54:04Z</dcterms:created>
  <dcterms:modified xsi:type="dcterms:W3CDTF">2016-04-27T10:52:49Z</dcterms:modified>
</cp:coreProperties>
</file>