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3" r:id="rId7"/>
    <p:sldId id="260" r:id="rId8"/>
    <p:sldId id="264" r:id="rId9"/>
    <p:sldId id="261" r:id="rId10"/>
    <p:sldId id="267" r:id="rId11"/>
    <p:sldId id="266" r:id="rId12"/>
    <p:sldId id="268" r:id="rId13"/>
    <p:sldId id="269" r:id="rId14"/>
    <p:sldId id="270" r:id="rId15"/>
    <p:sldId id="271" r:id="rId16"/>
    <p:sldId id="272" r:id="rId17"/>
    <p:sldId id="265"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48751-52AE-41B3-9211-C98147A65CDB}" type="datetimeFigureOut">
              <a:rPr lang="en-GB" smtClean="0"/>
              <a:t>06/09/2016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48751-52AE-41B3-9211-C98147A65CDB}" type="datetimeFigureOut">
              <a:rPr lang="en-GB" smtClean="0"/>
              <a:t>06/09/2016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48751-52AE-41B3-9211-C98147A65CDB}" type="datetimeFigureOut">
              <a:rPr lang="en-GB" smtClean="0"/>
              <a:t>06/09/2016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48751-52AE-41B3-9211-C98147A65CDB}" type="datetimeFigureOut">
              <a:rPr lang="en-GB" smtClean="0"/>
              <a:t>06/09/2016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48751-52AE-41B3-9211-C98147A65CDB}" type="datetimeFigureOut">
              <a:rPr lang="en-GB" smtClean="0"/>
              <a:t>06/09/2016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248751-52AE-41B3-9211-C98147A65CDB}" type="datetimeFigureOut">
              <a:rPr lang="en-GB" smtClean="0"/>
              <a:t>06/09/2016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48751-52AE-41B3-9211-C98147A65CDB}" type="datetimeFigureOut">
              <a:rPr lang="en-GB" smtClean="0"/>
              <a:t>06/09/2016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48751-52AE-41B3-9211-C98147A65CDB}" type="datetimeFigureOut">
              <a:rPr lang="en-GB" smtClean="0"/>
              <a:t>06/09/2016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48751-52AE-41B3-9211-C98147A65CDB}" type="datetimeFigureOut">
              <a:rPr lang="en-GB" smtClean="0"/>
              <a:t>06/09/2016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48751-52AE-41B3-9211-C98147A65CDB}" type="datetimeFigureOut">
              <a:rPr lang="en-GB" smtClean="0"/>
              <a:t>06/09/2016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7FD327-F211-4292-908C-F0E1EFCC628E}"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48751-52AE-41B3-9211-C98147A65CDB}" type="datetimeFigureOut">
              <a:rPr lang="en-GB" smtClean="0"/>
              <a:t>06/09/2016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7FD327-F211-4292-908C-F0E1EFCC628E}" type="slidenum">
              <a:rPr lang="en-GB" smtClean="0"/>
              <a:t>‹#›</a:t>
            </a:fld>
            <a:endParaRPr lang="en-GB"/>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21248751-52AE-41B3-9211-C98147A65CDB}" type="datetimeFigureOut">
              <a:rPr lang="en-GB" smtClean="0"/>
              <a:t>06/09/2016</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7A7FD327-F211-4292-908C-F0E1EFCC628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Prime Numbers</a:t>
            </a:r>
            <a:endParaRPr lang="en-GB" dirty="0"/>
          </a:p>
        </p:txBody>
      </p:sp>
      <p:sp>
        <p:nvSpPr>
          <p:cNvPr id="3" name="Subtitle 2"/>
          <p:cNvSpPr>
            <a:spLocks noGrp="1"/>
          </p:cNvSpPr>
          <p:nvPr>
            <p:ph type="subTitle" idx="1"/>
          </p:nvPr>
        </p:nvSpPr>
        <p:spPr/>
        <p:txBody>
          <a:bodyPr/>
          <a:lstStyle/>
          <a:p>
            <a:endParaRPr lang="en-GB"/>
          </a:p>
        </p:txBody>
      </p:sp>
      <p:pic>
        <p:nvPicPr>
          <p:cNvPr id="5" name="Picture 2" descr="Image result for prime numbers suspec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91030"/>
            <a:ext cx="2832249" cy="2852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6016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The next prime number is 7. Colour in all multiples of 7 (not 7). Some will have already been coloured in.</a:t>
            </a:r>
            <a:endParaRPr lang="en-GB" dirty="0"/>
          </a:p>
        </p:txBody>
      </p:sp>
    </p:spTree>
    <p:extLst>
      <p:ext uri="{BB962C8B-B14F-4D97-AF65-F5344CB8AC3E}">
        <p14:creationId xmlns:p14="http://schemas.microsoft.com/office/powerpoint/2010/main" val="1174295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7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2650377968"/>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algn="ctr"/>
                      <a:r>
                        <a:rPr lang="en-GB" sz="1200" dirty="0" smtClean="0"/>
                        <a:t>4</a:t>
                      </a:r>
                      <a:endParaRPr lang="en-GB" sz="1200" dirty="0"/>
                    </a:p>
                  </a:txBody>
                  <a:tcPr anchor="ctr"/>
                </a:tc>
                <a:tc>
                  <a:txBody>
                    <a:bodyPr/>
                    <a:lstStyle/>
                    <a:p>
                      <a:pPr algn="ctr"/>
                      <a:r>
                        <a:rPr lang="en-GB" sz="1200" dirty="0" smtClean="0"/>
                        <a:t>5</a:t>
                      </a:r>
                      <a:endParaRPr lang="en-GB" sz="1200" dirty="0"/>
                    </a:p>
                  </a:txBody>
                  <a:tcPr anchor="ctr"/>
                </a:tc>
                <a:tc>
                  <a:txBody>
                    <a:bodyPr/>
                    <a:lstStyle/>
                    <a:p>
                      <a:pPr algn="ctr"/>
                      <a:r>
                        <a:rPr lang="en-GB" sz="1200" dirty="0" smtClean="0"/>
                        <a:t>6</a:t>
                      </a:r>
                      <a:endParaRPr lang="en-GB" sz="1200" dirty="0"/>
                    </a:p>
                  </a:txBody>
                  <a:tcPr anchor="ctr"/>
                </a:tc>
                <a:tc>
                  <a:txBody>
                    <a:bodyPr/>
                    <a:lstStyle/>
                    <a:p>
                      <a:pPr algn="ctr"/>
                      <a:r>
                        <a:rPr lang="en-GB" sz="1200" dirty="0" smtClean="0"/>
                        <a:t>7</a:t>
                      </a:r>
                      <a:endParaRPr lang="en-GB" sz="1200" dirty="0"/>
                    </a:p>
                  </a:txBody>
                  <a:tcPr anchor="ctr"/>
                </a:tc>
                <a:tc>
                  <a:txBody>
                    <a:bodyPr/>
                    <a:lstStyle/>
                    <a:p>
                      <a:pPr algn="ctr"/>
                      <a:r>
                        <a:rPr lang="en-GB" sz="1200" dirty="0" smtClean="0"/>
                        <a:t>8</a:t>
                      </a:r>
                      <a:endParaRPr lang="en-GB" sz="1200" dirty="0"/>
                    </a:p>
                  </a:txBody>
                  <a:tcPr anchor="ctr"/>
                </a:tc>
                <a:tc>
                  <a:txBody>
                    <a:bodyPr/>
                    <a:lstStyle/>
                    <a:p>
                      <a:pPr algn="ctr"/>
                      <a:r>
                        <a:rPr lang="en-GB" sz="1200" dirty="0" smtClean="0"/>
                        <a:t>9</a:t>
                      </a:r>
                      <a:endParaRPr lang="en-GB" sz="1200" dirty="0"/>
                    </a:p>
                  </a:txBody>
                  <a:tcPr anchor="ctr"/>
                </a:tc>
                <a:tc>
                  <a:txBody>
                    <a:bodyPr/>
                    <a:lstStyle/>
                    <a:p>
                      <a:pPr algn="ctr"/>
                      <a:r>
                        <a:rPr lang="en-GB" sz="1200" dirty="0" smtClean="0"/>
                        <a:t>10</a:t>
                      </a:r>
                      <a:endParaRPr lang="en-GB" sz="1200" dirty="0"/>
                    </a:p>
                  </a:txBody>
                  <a:tcPr anchor="ctr">
                    <a:noFill/>
                  </a:tcPr>
                </a:tc>
              </a:tr>
              <a:tr h="453822">
                <a:tc>
                  <a:txBody>
                    <a:bodyPr/>
                    <a:lstStyle/>
                    <a:p>
                      <a:pPr algn="ctr"/>
                      <a:r>
                        <a:rPr lang="en-GB" sz="1200" dirty="0" smtClean="0"/>
                        <a:t>11</a:t>
                      </a:r>
                      <a:endParaRPr lang="en-GB" sz="1200" dirty="0"/>
                    </a:p>
                  </a:txBody>
                  <a:tcPr anchor="ctr"/>
                </a:tc>
                <a:tc>
                  <a:txBody>
                    <a:bodyPr/>
                    <a:lstStyle/>
                    <a:p>
                      <a:pPr algn="ctr"/>
                      <a:r>
                        <a:rPr lang="en-GB" sz="1200" dirty="0" smtClean="0"/>
                        <a:t>12</a:t>
                      </a:r>
                      <a:endParaRPr lang="en-GB" sz="1200" dirty="0"/>
                    </a:p>
                  </a:txBody>
                  <a:tcPr anchor="ctr"/>
                </a:tc>
                <a:tc>
                  <a:txBody>
                    <a:bodyPr/>
                    <a:lstStyle/>
                    <a:p>
                      <a:pPr algn="ctr"/>
                      <a:r>
                        <a:rPr lang="en-GB" sz="1200" dirty="0" smtClean="0"/>
                        <a:t>13</a:t>
                      </a:r>
                      <a:endParaRPr lang="en-GB" sz="1200" dirty="0"/>
                    </a:p>
                  </a:txBody>
                  <a:tcPr anchor="ctr"/>
                </a:tc>
                <a:tc>
                  <a:txBody>
                    <a:bodyPr/>
                    <a:lstStyle/>
                    <a:p>
                      <a:pPr algn="ctr"/>
                      <a:r>
                        <a:rPr lang="en-GB" sz="1200" dirty="0" smtClean="0"/>
                        <a:t>14</a:t>
                      </a:r>
                      <a:endParaRPr lang="en-GB" sz="1200" dirty="0"/>
                    </a:p>
                  </a:txBody>
                  <a:tcPr anchor="ctr">
                    <a:solidFill>
                      <a:schemeClr val="accent4"/>
                    </a:solidFill>
                  </a:tcPr>
                </a:tc>
                <a:tc>
                  <a:txBody>
                    <a:bodyPr/>
                    <a:lstStyle/>
                    <a:p>
                      <a:pPr algn="ctr"/>
                      <a:r>
                        <a:rPr lang="en-GB" sz="1200" dirty="0" smtClean="0"/>
                        <a:t>15</a:t>
                      </a:r>
                      <a:endParaRPr lang="en-GB" sz="1200" dirty="0"/>
                    </a:p>
                  </a:txBody>
                  <a:tcPr anchor="ctr">
                    <a:noFill/>
                  </a:tcPr>
                </a:tc>
                <a:tc>
                  <a:txBody>
                    <a:bodyPr/>
                    <a:lstStyle/>
                    <a:p>
                      <a:pPr algn="ctr"/>
                      <a:r>
                        <a:rPr lang="en-GB" sz="1200" dirty="0" smtClean="0"/>
                        <a:t>16</a:t>
                      </a:r>
                      <a:endParaRPr lang="en-GB" sz="1200" dirty="0"/>
                    </a:p>
                  </a:txBody>
                  <a:tcPr anchor="ctr"/>
                </a:tc>
                <a:tc>
                  <a:txBody>
                    <a:bodyPr/>
                    <a:lstStyle/>
                    <a:p>
                      <a:pPr algn="ctr"/>
                      <a:r>
                        <a:rPr lang="en-GB" sz="1200" dirty="0" smtClean="0"/>
                        <a:t>17</a:t>
                      </a:r>
                      <a:endParaRPr lang="en-GB" sz="1200" dirty="0"/>
                    </a:p>
                  </a:txBody>
                  <a:tcPr anchor="ctr"/>
                </a:tc>
                <a:tc>
                  <a:txBody>
                    <a:bodyPr/>
                    <a:lstStyle/>
                    <a:p>
                      <a:pPr algn="ctr"/>
                      <a:r>
                        <a:rPr lang="en-GB" sz="1200" dirty="0" smtClean="0"/>
                        <a:t>18</a:t>
                      </a:r>
                      <a:endParaRPr lang="en-GB" sz="1200" dirty="0"/>
                    </a:p>
                  </a:txBody>
                  <a:tcPr anchor="ctr"/>
                </a:tc>
                <a:tc>
                  <a:txBody>
                    <a:bodyPr/>
                    <a:lstStyle/>
                    <a:p>
                      <a:pPr algn="ctr"/>
                      <a:r>
                        <a:rPr lang="en-GB" sz="1200" dirty="0" smtClean="0"/>
                        <a:t>19</a:t>
                      </a:r>
                      <a:endParaRPr lang="en-GB" sz="1200" dirty="0"/>
                    </a:p>
                  </a:txBody>
                  <a:tcPr anchor="ctr"/>
                </a:tc>
                <a:tc>
                  <a:txBody>
                    <a:bodyPr/>
                    <a:lstStyle/>
                    <a:p>
                      <a:pPr algn="ctr"/>
                      <a:r>
                        <a:rPr lang="en-GB" sz="1200" dirty="0" smtClean="0"/>
                        <a:t>20</a:t>
                      </a:r>
                      <a:endParaRPr lang="en-GB" sz="1200" dirty="0"/>
                    </a:p>
                  </a:txBody>
                  <a:tcPr anchor="ctr">
                    <a:noFill/>
                  </a:tcPr>
                </a:tc>
              </a:tr>
              <a:tr h="453822">
                <a:tc>
                  <a:txBody>
                    <a:bodyPr/>
                    <a:lstStyle/>
                    <a:p>
                      <a:pPr algn="ctr"/>
                      <a:r>
                        <a:rPr lang="en-GB" sz="1200" dirty="0" smtClean="0"/>
                        <a:t>21</a:t>
                      </a:r>
                      <a:endParaRPr lang="en-GB" sz="1200" dirty="0"/>
                    </a:p>
                  </a:txBody>
                  <a:tcPr anchor="ctr">
                    <a:solidFill>
                      <a:schemeClr val="accent4"/>
                    </a:solidFill>
                  </a:tcPr>
                </a:tc>
                <a:tc>
                  <a:txBody>
                    <a:bodyPr/>
                    <a:lstStyle/>
                    <a:p>
                      <a:pPr algn="ctr"/>
                      <a:r>
                        <a:rPr lang="en-GB" sz="1200" dirty="0" smtClean="0"/>
                        <a:t>22</a:t>
                      </a:r>
                      <a:endParaRPr lang="en-GB" sz="1200" dirty="0"/>
                    </a:p>
                  </a:txBody>
                  <a:tcPr anchor="ctr"/>
                </a:tc>
                <a:tc>
                  <a:txBody>
                    <a:bodyPr/>
                    <a:lstStyle/>
                    <a:p>
                      <a:pPr algn="ctr"/>
                      <a:r>
                        <a:rPr lang="en-GB" sz="1200" dirty="0" smtClean="0"/>
                        <a:t>23</a:t>
                      </a:r>
                      <a:endParaRPr lang="en-GB" sz="1200" dirty="0"/>
                    </a:p>
                  </a:txBody>
                  <a:tcPr anchor="ctr"/>
                </a:tc>
                <a:tc>
                  <a:txBody>
                    <a:bodyPr/>
                    <a:lstStyle/>
                    <a:p>
                      <a:pPr algn="ctr"/>
                      <a:r>
                        <a:rPr lang="en-GB" sz="1200" dirty="0" smtClean="0"/>
                        <a:t>24</a:t>
                      </a:r>
                      <a:endParaRPr lang="en-GB" sz="1200" dirty="0"/>
                    </a:p>
                  </a:txBody>
                  <a:tcPr anchor="ctr"/>
                </a:tc>
                <a:tc>
                  <a:txBody>
                    <a:bodyPr/>
                    <a:lstStyle/>
                    <a:p>
                      <a:pPr algn="ctr"/>
                      <a:r>
                        <a:rPr lang="en-GB" sz="1200" dirty="0" smtClean="0"/>
                        <a:t>25</a:t>
                      </a:r>
                      <a:endParaRPr lang="en-GB" sz="1200" dirty="0"/>
                    </a:p>
                  </a:txBody>
                  <a:tcPr anchor="ctr">
                    <a:noFill/>
                  </a:tcPr>
                </a:tc>
                <a:tc>
                  <a:txBody>
                    <a:bodyPr/>
                    <a:lstStyle/>
                    <a:p>
                      <a:pPr algn="ctr"/>
                      <a:r>
                        <a:rPr lang="en-GB" sz="1200" dirty="0" smtClean="0"/>
                        <a:t>26</a:t>
                      </a:r>
                      <a:endParaRPr lang="en-GB" sz="1200" dirty="0"/>
                    </a:p>
                  </a:txBody>
                  <a:tcPr anchor="ctr"/>
                </a:tc>
                <a:tc>
                  <a:txBody>
                    <a:bodyPr/>
                    <a:lstStyle/>
                    <a:p>
                      <a:pPr algn="ctr"/>
                      <a:r>
                        <a:rPr lang="en-GB" sz="1200" dirty="0" smtClean="0"/>
                        <a:t>27</a:t>
                      </a:r>
                      <a:endParaRPr lang="en-GB" sz="1200" dirty="0"/>
                    </a:p>
                  </a:txBody>
                  <a:tcPr anchor="ctr"/>
                </a:tc>
                <a:tc>
                  <a:txBody>
                    <a:bodyPr/>
                    <a:lstStyle/>
                    <a:p>
                      <a:pPr algn="ctr"/>
                      <a:r>
                        <a:rPr lang="en-GB" sz="1200" dirty="0" smtClean="0"/>
                        <a:t>28</a:t>
                      </a:r>
                      <a:endParaRPr lang="en-GB" sz="1200" dirty="0"/>
                    </a:p>
                  </a:txBody>
                  <a:tcPr anchor="ctr">
                    <a:solidFill>
                      <a:schemeClr val="accent4"/>
                    </a:solidFill>
                  </a:tcPr>
                </a:tc>
                <a:tc>
                  <a:txBody>
                    <a:bodyPr/>
                    <a:lstStyle/>
                    <a:p>
                      <a:pPr algn="ctr"/>
                      <a:r>
                        <a:rPr lang="en-GB" sz="1200" dirty="0" smtClean="0"/>
                        <a:t>29</a:t>
                      </a:r>
                      <a:endParaRPr lang="en-GB" sz="1200" dirty="0"/>
                    </a:p>
                  </a:txBody>
                  <a:tcPr anchor="ctr"/>
                </a:tc>
                <a:tc>
                  <a:txBody>
                    <a:bodyPr/>
                    <a:lstStyle/>
                    <a:p>
                      <a:pPr algn="ctr"/>
                      <a:r>
                        <a:rPr lang="en-GB" sz="1200" dirty="0" smtClean="0"/>
                        <a:t>30</a:t>
                      </a:r>
                      <a:endParaRPr lang="en-GB" sz="1200" dirty="0"/>
                    </a:p>
                  </a:txBody>
                  <a:tcPr anchor="ctr">
                    <a:noFill/>
                  </a:tcPr>
                </a:tc>
              </a:tr>
              <a:tr h="453822">
                <a:tc>
                  <a:txBody>
                    <a:bodyPr/>
                    <a:lstStyle/>
                    <a:p>
                      <a:pPr algn="ctr"/>
                      <a:r>
                        <a:rPr lang="en-GB" sz="1200" dirty="0" smtClean="0"/>
                        <a:t>31</a:t>
                      </a:r>
                      <a:endParaRPr lang="en-GB" sz="1200" dirty="0"/>
                    </a:p>
                  </a:txBody>
                  <a:tcPr anchor="ctr"/>
                </a:tc>
                <a:tc>
                  <a:txBody>
                    <a:bodyPr/>
                    <a:lstStyle/>
                    <a:p>
                      <a:pPr algn="ctr"/>
                      <a:r>
                        <a:rPr lang="en-GB" sz="1200" dirty="0" smtClean="0"/>
                        <a:t>32</a:t>
                      </a:r>
                      <a:endParaRPr lang="en-GB" sz="1200" dirty="0"/>
                    </a:p>
                  </a:txBody>
                  <a:tcPr anchor="ctr"/>
                </a:tc>
                <a:tc>
                  <a:txBody>
                    <a:bodyPr/>
                    <a:lstStyle/>
                    <a:p>
                      <a:pPr algn="ctr"/>
                      <a:r>
                        <a:rPr lang="en-GB" sz="1200" dirty="0" smtClean="0"/>
                        <a:t>33</a:t>
                      </a:r>
                      <a:endParaRPr lang="en-GB" sz="1200" dirty="0"/>
                    </a:p>
                  </a:txBody>
                  <a:tcPr anchor="ctr"/>
                </a:tc>
                <a:tc>
                  <a:txBody>
                    <a:bodyPr/>
                    <a:lstStyle/>
                    <a:p>
                      <a:pPr algn="ctr"/>
                      <a:r>
                        <a:rPr lang="en-GB" sz="1200" dirty="0" smtClean="0"/>
                        <a:t>34</a:t>
                      </a:r>
                      <a:endParaRPr lang="en-GB" sz="1200" dirty="0"/>
                    </a:p>
                  </a:txBody>
                  <a:tcPr anchor="ctr"/>
                </a:tc>
                <a:tc>
                  <a:txBody>
                    <a:bodyPr/>
                    <a:lstStyle/>
                    <a:p>
                      <a:pPr algn="ctr"/>
                      <a:r>
                        <a:rPr lang="en-GB" sz="1200" dirty="0" smtClean="0"/>
                        <a:t>35</a:t>
                      </a:r>
                      <a:endParaRPr lang="en-GB" sz="1200" dirty="0"/>
                    </a:p>
                  </a:txBody>
                  <a:tcPr anchor="ctr">
                    <a:solidFill>
                      <a:schemeClr val="accent4"/>
                    </a:solidFill>
                  </a:tcPr>
                </a:tc>
                <a:tc>
                  <a:txBody>
                    <a:bodyPr/>
                    <a:lstStyle/>
                    <a:p>
                      <a:pPr algn="ctr"/>
                      <a:r>
                        <a:rPr lang="en-GB" sz="1200" dirty="0" smtClean="0"/>
                        <a:t>36</a:t>
                      </a:r>
                      <a:endParaRPr lang="en-GB" sz="1200" dirty="0"/>
                    </a:p>
                  </a:txBody>
                  <a:tcPr anchor="ctr"/>
                </a:tc>
                <a:tc>
                  <a:txBody>
                    <a:bodyPr/>
                    <a:lstStyle/>
                    <a:p>
                      <a:pPr algn="ctr"/>
                      <a:r>
                        <a:rPr lang="en-GB" sz="1200" dirty="0" smtClean="0"/>
                        <a:t>37</a:t>
                      </a:r>
                      <a:endParaRPr lang="en-GB" sz="1200" dirty="0"/>
                    </a:p>
                  </a:txBody>
                  <a:tcPr anchor="ctr"/>
                </a:tc>
                <a:tc>
                  <a:txBody>
                    <a:bodyPr/>
                    <a:lstStyle/>
                    <a:p>
                      <a:pPr algn="ctr"/>
                      <a:r>
                        <a:rPr lang="en-GB" sz="1200" dirty="0" smtClean="0"/>
                        <a:t>38</a:t>
                      </a:r>
                      <a:endParaRPr lang="en-GB" sz="1200" dirty="0"/>
                    </a:p>
                  </a:txBody>
                  <a:tcPr anchor="ctr"/>
                </a:tc>
                <a:tc>
                  <a:txBody>
                    <a:bodyPr/>
                    <a:lstStyle/>
                    <a:p>
                      <a:pPr algn="ctr"/>
                      <a:r>
                        <a:rPr lang="en-GB" sz="1200" dirty="0" smtClean="0"/>
                        <a:t>39</a:t>
                      </a:r>
                      <a:endParaRPr lang="en-GB" sz="1200" dirty="0"/>
                    </a:p>
                  </a:txBody>
                  <a:tcPr anchor="ctr"/>
                </a:tc>
                <a:tc>
                  <a:txBody>
                    <a:bodyPr/>
                    <a:lstStyle/>
                    <a:p>
                      <a:pPr algn="ctr"/>
                      <a:r>
                        <a:rPr lang="en-GB" sz="1200" dirty="0" smtClean="0"/>
                        <a:t>40</a:t>
                      </a:r>
                      <a:endParaRPr lang="en-GB" sz="1200" dirty="0"/>
                    </a:p>
                  </a:txBody>
                  <a:tcPr anchor="ctr">
                    <a:noFill/>
                  </a:tcPr>
                </a:tc>
              </a:tr>
              <a:tr h="453822">
                <a:tc>
                  <a:txBody>
                    <a:bodyPr/>
                    <a:lstStyle/>
                    <a:p>
                      <a:pPr algn="ctr"/>
                      <a:r>
                        <a:rPr lang="en-GB" sz="1200" dirty="0" smtClean="0"/>
                        <a:t>41</a:t>
                      </a:r>
                      <a:endParaRPr lang="en-GB" sz="1200" dirty="0"/>
                    </a:p>
                  </a:txBody>
                  <a:tcPr anchor="ctr"/>
                </a:tc>
                <a:tc>
                  <a:txBody>
                    <a:bodyPr/>
                    <a:lstStyle/>
                    <a:p>
                      <a:pPr algn="ctr"/>
                      <a:r>
                        <a:rPr lang="en-GB" sz="1200" dirty="0" smtClean="0"/>
                        <a:t>42</a:t>
                      </a:r>
                      <a:endParaRPr lang="en-GB" sz="1200" dirty="0"/>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algn="ctr"/>
                      <a:r>
                        <a:rPr lang="en-GB" sz="1200" dirty="0" smtClean="0"/>
                        <a:t>44</a:t>
                      </a:r>
                      <a:endParaRPr lang="en-GB" sz="1200" dirty="0"/>
                    </a:p>
                  </a:txBody>
                  <a:tcPr anchor="ctr"/>
                </a:tc>
                <a:tc>
                  <a:txBody>
                    <a:bodyPr/>
                    <a:lstStyle/>
                    <a:p>
                      <a:pPr algn="ctr"/>
                      <a:r>
                        <a:rPr lang="en-GB" sz="1200" dirty="0" smtClean="0"/>
                        <a:t>45</a:t>
                      </a:r>
                      <a:endParaRPr lang="en-GB" sz="1200" dirty="0"/>
                    </a:p>
                  </a:txBody>
                  <a:tcPr anchor="ctr">
                    <a:noFill/>
                  </a:tcPr>
                </a:tc>
                <a:tc>
                  <a:txBody>
                    <a:bodyPr/>
                    <a:lstStyle/>
                    <a:p>
                      <a:pPr algn="ctr"/>
                      <a:r>
                        <a:rPr lang="en-GB" sz="1200" dirty="0" smtClean="0"/>
                        <a:t>46</a:t>
                      </a:r>
                      <a:endParaRPr lang="en-GB" sz="1200" dirty="0"/>
                    </a:p>
                  </a:txBody>
                  <a:tcPr anchor="ctr"/>
                </a:tc>
                <a:tc>
                  <a:txBody>
                    <a:bodyPr/>
                    <a:lstStyle/>
                    <a:p>
                      <a:pPr algn="ctr"/>
                      <a:r>
                        <a:rPr lang="en-GB" sz="1200" dirty="0" smtClean="0"/>
                        <a:t>47</a:t>
                      </a:r>
                      <a:endParaRPr lang="en-GB" sz="1200" dirty="0"/>
                    </a:p>
                  </a:txBody>
                  <a:tcPr anchor="ctr"/>
                </a:tc>
                <a:tc>
                  <a:txBody>
                    <a:bodyPr/>
                    <a:lstStyle/>
                    <a:p>
                      <a:pPr algn="ctr"/>
                      <a:r>
                        <a:rPr lang="en-GB" sz="1200" dirty="0" smtClean="0"/>
                        <a:t>48</a:t>
                      </a:r>
                      <a:endParaRPr lang="en-GB" sz="1200" dirty="0"/>
                    </a:p>
                  </a:txBody>
                  <a:tcPr anchor="ctr"/>
                </a:tc>
                <a:tc>
                  <a:txBody>
                    <a:bodyPr/>
                    <a:lstStyle/>
                    <a:p>
                      <a:pPr algn="ctr"/>
                      <a:r>
                        <a:rPr lang="en-GB" sz="1200" dirty="0" smtClean="0"/>
                        <a:t>49</a:t>
                      </a:r>
                      <a:endParaRPr lang="en-GB" sz="1200" dirty="0"/>
                    </a:p>
                  </a:txBody>
                  <a:tcPr anchor="ctr">
                    <a:solidFill>
                      <a:srgbClr val="FF0000"/>
                    </a:solidFill>
                  </a:tcPr>
                </a:tc>
                <a:tc>
                  <a:txBody>
                    <a:bodyPr/>
                    <a:lstStyle/>
                    <a:p>
                      <a:pPr algn="ctr"/>
                      <a:r>
                        <a:rPr lang="en-GB" sz="1200" dirty="0" smtClean="0"/>
                        <a:t>50</a:t>
                      </a:r>
                      <a:endParaRPr lang="en-GB" sz="1200" dirty="0"/>
                    </a:p>
                  </a:txBody>
                  <a:tcPr anchor="ctr">
                    <a:noFill/>
                  </a:tcPr>
                </a:tc>
              </a:tr>
              <a:tr h="453822">
                <a:tc>
                  <a:txBody>
                    <a:bodyPr/>
                    <a:lstStyle/>
                    <a:p>
                      <a:pPr algn="ctr"/>
                      <a:r>
                        <a:rPr lang="en-GB" sz="1200" dirty="0" smtClean="0"/>
                        <a:t>51</a:t>
                      </a:r>
                      <a:endParaRPr lang="en-GB" sz="1200" dirty="0"/>
                    </a:p>
                  </a:txBody>
                  <a:tcPr anchor="ctr"/>
                </a:tc>
                <a:tc>
                  <a:txBody>
                    <a:bodyPr/>
                    <a:lstStyle/>
                    <a:p>
                      <a:pPr algn="ctr"/>
                      <a:r>
                        <a:rPr lang="en-GB" sz="1200" dirty="0" smtClean="0"/>
                        <a:t>52</a:t>
                      </a:r>
                      <a:endParaRPr lang="en-GB" sz="1200" dirty="0"/>
                    </a:p>
                  </a:txBody>
                  <a:tcPr anchor="ctr"/>
                </a:tc>
                <a:tc>
                  <a:txBody>
                    <a:bodyPr/>
                    <a:lstStyle/>
                    <a:p>
                      <a:pPr algn="ctr"/>
                      <a:r>
                        <a:rPr lang="en-GB" sz="1200" dirty="0" smtClean="0"/>
                        <a:t>53</a:t>
                      </a:r>
                      <a:endParaRPr lang="en-GB" sz="1200" dirty="0"/>
                    </a:p>
                  </a:txBody>
                  <a:tcPr anchor="ctr"/>
                </a:tc>
                <a:tc>
                  <a:txBody>
                    <a:bodyPr/>
                    <a:lstStyle/>
                    <a:p>
                      <a:pPr algn="ctr"/>
                      <a:r>
                        <a:rPr lang="en-GB" sz="1200" dirty="0" smtClean="0"/>
                        <a:t>54</a:t>
                      </a:r>
                      <a:endParaRPr lang="en-GB" sz="1200" dirty="0"/>
                    </a:p>
                  </a:txBody>
                  <a:tcPr anchor="ctr"/>
                </a:tc>
                <a:tc>
                  <a:txBody>
                    <a:bodyPr/>
                    <a:lstStyle/>
                    <a:p>
                      <a:pPr algn="ctr"/>
                      <a:r>
                        <a:rPr lang="en-GB" sz="1200" dirty="0" smtClean="0"/>
                        <a:t>55</a:t>
                      </a:r>
                      <a:endParaRPr lang="en-GB" sz="1200" dirty="0"/>
                    </a:p>
                  </a:txBody>
                  <a:tcPr anchor="ctr">
                    <a:noFill/>
                  </a:tcPr>
                </a:tc>
                <a:tc>
                  <a:txBody>
                    <a:bodyPr/>
                    <a:lstStyle/>
                    <a:p>
                      <a:pPr algn="ctr"/>
                      <a:r>
                        <a:rPr lang="en-GB" sz="1200" dirty="0" smtClean="0"/>
                        <a:t>56</a:t>
                      </a:r>
                      <a:endParaRPr lang="en-GB" sz="1200" dirty="0"/>
                    </a:p>
                  </a:txBody>
                  <a:tcPr anchor="ctr">
                    <a:solidFill>
                      <a:schemeClr val="accent4"/>
                    </a:solidFill>
                  </a:tcPr>
                </a:tc>
                <a:tc>
                  <a:txBody>
                    <a:bodyPr/>
                    <a:lstStyle/>
                    <a:p>
                      <a:pPr algn="ctr"/>
                      <a:r>
                        <a:rPr lang="en-GB" sz="1200" dirty="0" smtClean="0"/>
                        <a:t>57</a:t>
                      </a:r>
                      <a:endParaRPr lang="en-GB" sz="1200" dirty="0"/>
                    </a:p>
                  </a:txBody>
                  <a:tcPr anchor="ctr"/>
                </a:tc>
                <a:tc>
                  <a:txBody>
                    <a:bodyPr/>
                    <a:lstStyle/>
                    <a:p>
                      <a:pPr algn="ctr"/>
                      <a:r>
                        <a:rPr lang="en-GB" sz="1200" dirty="0" smtClean="0"/>
                        <a:t>58</a:t>
                      </a:r>
                      <a:endParaRPr lang="en-GB" sz="1200" dirty="0"/>
                    </a:p>
                  </a:txBody>
                  <a:tcPr anchor="ctr"/>
                </a:tc>
                <a:tc>
                  <a:txBody>
                    <a:bodyPr/>
                    <a:lstStyle/>
                    <a:p>
                      <a:pPr algn="ctr"/>
                      <a:r>
                        <a:rPr lang="en-GB" sz="1200" dirty="0" smtClean="0"/>
                        <a:t>59</a:t>
                      </a:r>
                      <a:endParaRPr lang="en-GB" sz="1200" dirty="0"/>
                    </a:p>
                  </a:txBody>
                  <a:tcPr anchor="ctr"/>
                </a:tc>
                <a:tc>
                  <a:txBody>
                    <a:bodyPr/>
                    <a:lstStyle/>
                    <a:p>
                      <a:pPr algn="ctr"/>
                      <a:r>
                        <a:rPr lang="en-GB" sz="1200" dirty="0" smtClean="0"/>
                        <a:t>60</a:t>
                      </a:r>
                      <a:endParaRPr lang="en-GB" sz="1200" dirty="0"/>
                    </a:p>
                  </a:txBody>
                  <a:tcPr anchor="ctr">
                    <a:noFill/>
                  </a:tcPr>
                </a:tc>
              </a:tr>
              <a:tr h="453822">
                <a:tc>
                  <a:txBody>
                    <a:bodyPr/>
                    <a:lstStyle/>
                    <a:p>
                      <a:pPr algn="ctr"/>
                      <a:r>
                        <a:rPr lang="en-GB" sz="1200" dirty="0" smtClean="0"/>
                        <a:t>61</a:t>
                      </a:r>
                      <a:endParaRPr lang="en-GB" sz="1200" dirty="0"/>
                    </a:p>
                  </a:txBody>
                  <a:tcPr anchor="ctr"/>
                </a:tc>
                <a:tc>
                  <a:txBody>
                    <a:bodyPr/>
                    <a:lstStyle/>
                    <a:p>
                      <a:pPr algn="ctr"/>
                      <a:r>
                        <a:rPr lang="en-GB" sz="1200" dirty="0" smtClean="0"/>
                        <a:t>62</a:t>
                      </a:r>
                      <a:endParaRPr lang="en-GB" sz="1200" dirty="0"/>
                    </a:p>
                  </a:txBody>
                  <a:tcPr anchor="ctr"/>
                </a:tc>
                <a:tc>
                  <a:txBody>
                    <a:bodyPr/>
                    <a:lstStyle/>
                    <a:p>
                      <a:pPr algn="ctr"/>
                      <a:r>
                        <a:rPr lang="en-GB" sz="1200" dirty="0" smtClean="0"/>
                        <a:t>63</a:t>
                      </a:r>
                      <a:endParaRPr lang="en-GB" sz="1200" dirty="0"/>
                    </a:p>
                  </a:txBody>
                  <a:tcPr anchor="ctr">
                    <a:solidFill>
                      <a:schemeClr val="accent4"/>
                    </a:solidFill>
                  </a:tcPr>
                </a:tc>
                <a:tc>
                  <a:txBody>
                    <a:bodyPr/>
                    <a:lstStyle/>
                    <a:p>
                      <a:pPr algn="ctr"/>
                      <a:r>
                        <a:rPr lang="en-GB" sz="1200" dirty="0" smtClean="0"/>
                        <a:t>64</a:t>
                      </a:r>
                      <a:endParaRPr lang="en-GB" sz="1200" dirty="0"/>
                    </a:p>
                  </a:txBody>
                  <a:tcPr anchor="ctr"/>
                </a:tc>
                <a:tc>
                  <a:txBody>
                    <a:bodyPr/>
                    <a:lstStyle/>
                    <a:p>
                      <a:pPr algn="ctr"/>
                      <a:r>
                        <a:rPr lang="en-GB" sz="1200" dirty="0" smtClean="0"/>
                        <a:t>65</a:t>
                      </a:r>
                      <a:endParaRPr lang="en-GB" sz="1200" dirty="0"/>
                    </a:p>
                  </a:txBody>
                  <a:tcPr anchor="ctr">
                    <a:noFill/>
                  </a:tcPr>
                </a:tc>
                <a:tc>
                  <a:txBody>
                    <a:bodyPr/>
                    <a:lstStyle/>
                    <a:p>
                      <a:pPr algn="ctr"/>
                      <a:r>
                        <a:rPr lang="en-GB" sz="1200" dirty="0" smtClean="0"/>
                        <a:t>66</a:t>
                      </a:r>
                      <a:endParaRPr lang="en-GB" sz="1200" dirty="0"/>
                    </a:p>
                  </a:txBody>
                  <a:tcPr anchor="ctr"/>
                </a:tc>
                <a:tc>
                  <a:txBody>
                    <a:bodyPr/>
                    <a:lstStyle/>
                    <a:p>
                      <a:pPr algn="ctr"/>
                      <a:r>
                        <a:rPr lang="en-GB" sz="1200" dirty="0" smtClean="0"/>
                        <a:t>67</a:t>
                      </a:r>
                      <a:endParaRPr lang="en-GB" sz="1200" dirty="0"/>
                    </a:p>
                  </a:txBody>
                  <a:tcPr anchor="ctr"/>
                </a:tc>
                <a:tc>
                  <a:txBody>
                    <a:bodyPr/>
                    <a:lstStyle/>
                    <a:p>
                      <a:pPr algn="ctr"/>
                      <a:r>
                        <a:rPr lang="en-GB" sz="1200" dirty="0" smtClean="0"/>
                        <a:t>68</a:t>
                      </a:r>
                      <a:endParaRPr lang="en-GB" sz="1200" dirty="0"/>
                    </a:p>
                  </a:txBody>
                  <a:tcPr anchor="ctr"/>
                </a:tc>
                <a:tc>
                  <a:txBody>
                    <a:bodyPr/>
                    <a:lstStyle/>
                    <a:p>
                      <a:pPr algn="ctr"/>
                      <a:r>
                        <a:rPr lang="en-GB" sz="1200" dirty="0" smtClean="0"/>
                        <a:t>69</a:t>
                      </a:r>
                      <a:endParaRPr lang="en-GB" sz="1200" dirty="0"/>
                    </a:p>
                  </a:txBody>
                  <a:tcPr anchor="ctr"/>
                </a:tc>
                <a:tc>
                  <a:txBody>
                    <a:bodyPr/>
                    <a:lstStyle/>
                    <a:p>
                      <a:pPr algn="ctr"/>
                      <a:r>
                        <a:rPr lang="en-GB" sz="1200" dirty="0" smtClean="0"/>
                        <a:t>70</a:t>
                      </a:r>
                      <a:endParaRPr lang="en-GB" sz="1200" dirty="0"/>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algn="ctr"/>
                      <a:r>
                        <a:rPr lang="en-GB" sz="1200" dirty="0" smtClean="0"/>
                        <a:t>72</a:t>
                      </a:r>
                      <a:endParaRPr lang="en-GB" sz="1200" dirty="0"/>
                    </a:p>
                  </a:txBody>
                  <a:tcPr anchor="ctr"/>
                </a:tc>
                <a:tc>
                  <a:txBody>
                    <a:bodyPr/>
                    <a:lstStyle/>
                    <a:p>
                      <a:pPr algn="ctr"/>
                      <a:r>
                        <a:rPr lang="en-GB" sz="1200" dirty="0" smtClean="0"/>
                        <a:t>73</a:t>
                      </a:r>
                      <a:endParaRPr lang="en-GB" sz="1200" dirty="0"/>
                    </a:p>
                  </a:txBody>
                  <a:tcPr anchor="ctr"/>
                </a:tc>
                <a:tc>
                  <a:txBody>
                    <a:bodyPr/>
                    <a:lstStyle/>
                    <a:p>
                      <a:pPr algn="ctr"/>
                      <a:r>
                        <a:rPr lang="en-GB" sz="1200" dirty="0" smtClean="0"/>
                        <a:t>74</a:t>
                      </a:r>
                      <a:endParaRPr lang="en-GB" sz="1200" dirty="0"/>
                    </a:p>
                  </a:txBody>
                  <a:tcPr anchor="ctr"/>
                </a:tc>
                <a:tc>
                  <a:txBody>
                    <a:bodyPr/>
                    <a:lstStyle/>
                    <a:p>
                      <a:pPr algn="ctr"/>
                      <a:r>
                        <a:rPr lang="en-GB" sz="1200" dirty="0" smtClean="0"/>
                        <a:t>75</a:t>
                      </a:r>
                      <a:endParaRPr lang="en-GB" sz="1200" dirty="0"/>
                    </a:p>
                  </a:txBody>
                  <a:tcPr anchor="ctr">
                    <a:noFill/>
                  </a:tcPr>
                </a:tc>
                <a:tc>
                  <a:txBody>
                    <a:bodyPr/>
                    <a:lstStyle/>
                    <a:p>
                      <a:pPr algn="ctr"/>
                      <a:r>
                        <a:rPr lang="en-GB" sz="1200" dirty="0" smtClean="0"/>
                        <a:t>76</a:t>
                      </a:r>
                      <a:endParaRPr lang="en-GB" sz="1200" dirty="0"/>
                    </a:p>
                  </a:txBody>
                  <a:tcPr anchor="ctr"/>
                </a:tc>
                <a:tc>
                  <a:txBody>
                    <a:bodyPr/>
                    <a:lstStyle/>
                    <a:p>
                      <a:pPr algn="ctr"/>
                      <a:r>
                        <a:rPr lang="en-GB" sz="1200" dirty="0" smtClean="0"/>
                        <a:t>77</a:t>
                      </a:r>
                      <a:endParaRPr lang="en-GB" sz="1200" dirty="0"/>
                    </a:p>
                  </a:txBody>
                  <a:tcPr anchor="ctr">
                    <a:solidFill>
                      <a:srgbClr val="FF0000"/>
                    </a:solidFill>
                  </a:tcPr>
                </a:tc>
                <a:tc>
                  <a:txBody>
                    <a:bodyPr/>
                    <a:lstStyle/>
                    <a:p>
                      <a:pPr algn="ctr"/>
                      <a:r>
                        <a:rPr lang="en-GB" sz="1200" dirty="0" smtClean="0"/>
                        <a:t>78</a:t>
                      </a:r>
                      <a:endParaRPr lang="en-GB" sz="1200" dirty="0"/>
                    </a:p>
                  </a:txBody>
                  <a:tcPr anchor="ctr"/>
                </a:tc>
                <a:tc>
                  <a:txBody>
                    <a:bodyPr/>
                    <a:lstStyle/>
                    <a:p>
                      <a:pPr algn="ctr"/>
                      <a:r>
                        <a:rPr lang="en-GB" sz="1200" dirty="0" smtClean="0"/>
                        <a:t>79</a:t>
                      </a:r>
                      <a:endParaRPr lang="en-GB" sz="1200" dirty="0"/>
                    </a:p>
                  </a:txBody>
                  <a:tcPr anchor="ctr"/>
                </a:tc>
                <a:tc>
                  <a:txBody>
                    <a:bodyPr/>
                    <a:lstStyle/>
                    <a:p>
                      <a:pPr algn="ctr"/>
                      <a:r>
                        <a:rPr lang="en-GB" sz="1200" dirty="0" smtClean="0"/>
                        <a:t>80</a:t>
                      </a:r>
                      <a:endParaRPr lang="en-GB" sz="1200" dirty="0"/>
                    </a:p>
                  </a:txBody>
                  <a:tcPr anchor="ctr">
                    <a:noFill/>
                  </a:tcPr>
                </a:tc>
              </a:tr>
              <a:tr h="453822">
                <a:tc>
                  <a:txBody>
                    <a:bodyPr/>
                    <a:lstStyle/>
                    <a:p>
                      <a:pPr algn="ctr"/>
                      <a:r>
                        <a:rPr lang="en-GB" sz="1200" dirty="0" smtClean="0"/>
                        <a:t>81</a:t>
                      </a:r>
                      <a:endParaRPr lang="en-GB" sz="1200" dirty="0"/>
                    </a:p>
                  </a:txBody>
                  <a:tcPr anchor="ctr"/>
                </a:tc>
                <a:tc>
                  <a:txBody>
                    <a:bodyPr/>
                    <a:lstStyle/>
                    <a:p>
                      <a:pPr algn="ctr"/>
                      <a:r>
                        <a:rPr lang="en-GB" sz="1200" dirty="0" smtClean="0"/>
                        <a:t>82</a:t>
                      </a:r>
                      <a:endParaRPr lang="en-GB" sz="1200" dirty="0"/>
                    </a:p>
                  </a:txBody>
                  <a:tcPr anchor="ctr"/>
                </a:tc>
                <a:tc>
                  <a:txBody>
                    <a:bodyPr/>
                    <a:lstStyle/>
                    <a:p>
                      <a:pPr algn="ctr"/>
                      <a:r>
                        <a:rPr lang="en-GB" sz="1200" dirty="0" smtClean="0"/>
                        <a:t>83</a:t>
                      </a:r>
                      <a:endParaRPr lang="en-GB" sz="1200" dirty="0"/>
                    </a:p>
                  </a:txBody>
                  <a:tcPr anchor="ctr"/>
                </a:tc>
                <a:tc>
                  <a:txBody>
                    <a:bodyPr/>
                    <a:lstStyle/>
                    <a:p>
                      <a:pPr algn="ctr"/>
                      <a:r>
                        <a:rPr lang="en-GB" sz="1200" dirty="0" smtClean="0"/>
                        <a:t>84</a:t>
                      </a:r>
                      <a:endParaRPr lang="en-GB" sz="1200" dirty="0"/>
                    </a:p>
                  </a:txBody>
                  <a:tcPr anchor="ctr">
                    <a:solidFill>
                      <a:schemeClr val="accent4"/>
                    </a:solidFill>
                  </a:tcPr>
                </a:tc>
                <a:tc>
                  <a:txBody>
                    <a:bodyPr/>
                    <a:lstStyle/>
                    <a:p>
                      <a:pPr algn="ctr"/>
                      <a:r>
                        <a:rPr lang="en-GB" sz="1200" dirty="0" smtClean="0"/>
                        <a:t>85</a:t>
                      </a:r>
                      <a:endParaRPr lang="en-GB" sz="1200" dirty="0"/>
                    </a:p>
                  </a:txBody>
                  <a:tcPr anchor="ctr">
                    <a:noFill/>
                  </a:tcPr>
                </a:tc>
                <a:tc>
                  <a:txBody>
                    <a:bodyPr/>
                    <a:lstStyle/>
                    <a:p>
                      <a:pPr algn="ctr"/>
                      <a:r>
                        <a:rPr lang="en-GB" sz="1200" dirty="0" smtClean="0"/>
                        <a:t>86</a:t>
                      </a:r>
                      <a:endParaRPr lang="en-GB" sz="1200" dirty="0"/>
                    </a:p>
                  </a:txBody>
                  <a:tcPr anchor="ctr"/>
                </a:tc>
                <a:tc>
                  <a:txBody>
                    <a:bodyPr/>
                    <a:lstStyle/>
                    <a:p>
                      <a:pPr algn="ctr"/>
                      <a:r>
                        <a:rPr lang="en-GB" sz="1200" dirty="0" smtClean="0"/>
                        <a:t>87</a:t>
                      </a:r>
                      <a:endParaRPr lang="en-GB" sz="1200" dirty="0"/>
                    </a:p>
                  </a:txBody>
                  <a:tcPr anchor="ctr"/>
                </a:tc>
                <a:tc>
                  <a:txBody>
                    <a:bodyPr/>
                    <a:lstStyle/>
                    <a:p>
                      <a:pPr algn="ctr"/>
                      <a:r>
                        <a:rPr lang="en-GB" sz="1200" dirty="0" smtClean="0"/>
                        <a:t>88</a:t>
                      </a:r>
                      <a:endParaRPr lang="en-GB" sz="1200" dirty="0"/>
                    </a:p>
                  </a:txBody>
                  <a:tcPr anchor="ctr"/>
                </a:tc>
                <a:tc>
                  <a:txBody>
                    <a:bodyPr/>
                    <a:lstStyle/>
                    <a:p>
                      <a:pPr algn="ctr"/>
                      <a:r>
                        <a:rPr lang="en-GB" sz="1200" dirty="0" smtClean="0"/>
                        <a:t>89</a:t>
                      </a:r>
                      <a:endParaRPr lang="en-GB" sz="1200" dirty="0"/>
                    </a:p>
                  </a:txBody>
                  <a:tcPr anchor="ctr"/>
                </a:tc>
                <a:tc>
                  <a:txBody>
                    <a:bodyPr/>
                    <a:lstStyle/>
                    <a:p>
                      <a:pPr algn="ctr"/>
                      <a:r>
                        <a:rPr lang="en-GB" sz="1200" dirty="0" smtClean="0"/>
                        <a:t>90</a:t>
                      </a:r>
                      <a:endParaRPr lang="en-GB" sz="1200" dirty="0"/>
                    </a:p>
                  </a:txBody>
                  <a:tcPr anchor="ctr">
                    <a:noFill/>
                  </a:tcPr>
                </a:tc>
              </a:tr>
              <a:tr h="453822">
                <a:tc>
                  <a:txBody>
                    <a:bodyPr/>
                    <a:lstStyle/>
                    <a:p>
                      <a:pPr algn="ctr"/>
                      <a:r>
                        <a:rPr lang="en-GB" sz="1200" dirty="0" smtClean="0"/>
                        <a:t>91</a:t>
                      </a:r>
                      <a:endParaRPr lang="en-GB" sz="1200" dirty="0"/>
                    </a:p>
                  </a:txBody>
                  <a:tcPr anchor="ctr">
                    <a:solidFill>
                      <a:srgbClr val="FF0000"/>
                    </a:solidFill>
                  </a:tcPr>
                </a:tc>
                <a:tc>
                  <a:txBody>
                    <a:bodyPr/>
                    <a:lstStyle/>
                    <a:p>
                      <a:pPr algn="ctr"/>
                      <a:r>
                        <a:rPr lang="en-GB" sz="1200" dirty="0" smtClean="0"/>
                        <a:t>92</a:t>
                      </a:r>
                      <a:endParaRPr lang="en-GB" sz="1200" dirty="0"/>
                    </a:p>
                  </a:txBody>
                  <a:tcPr anchor="ctr"/>
                </a:tc>
                <a:tc>
                  <a:txBody>
                    <a:bodyPr/>
                    <a:lstStyle/>
                    <a:p>
                      <a:pPr algn="ctr"/>
                      <a:r>
                        <a:rPr lang="en-GB" sz="1200" dirty="0" smtClean="0"/>
                        <a:t>93</a:t>
                      </a:r>
                      <a:endParaRPr lang="en-GB" sz="1200" dirty="0"/>
                    </a:p>
                  </a:txBody>
                  <a:tcPr anchor="ctr"/>
                </a:tc>
                <a:tc>
                  <a:txBody>
                    <a:bodyPr/>
                    <a:lstStyle/>
                    <a:p>
                      <a:pPr algn="ctr"/>
                      <a:r>
                        <a:rPr lang="en-GB" sz="1200" dirty="0" smtClean="0"/>
                        <a:t>94</a:t>
                      </a:r>
                      <a:endParaRPr lang="en-GB" sz="1200" dirty="0"/>
                    </a:p>
                  </a:txBody>
                  <a:tcPr anchor="ctr"/>
                </a:tc>
                <a:tc>
                  <a:txBody>
                    <a:bodyPr/>
                    <a:lstStyle/>
                    <a:p>
                      <a:pPr algn="ctr"/>
                      <a:r>
                        <a:rPr lang="en-GB" sz="1200" dirty="0" smtClean="0"/>
                        <a:t>95</a:t>
                      </a:r>
                      <a:endParaRPr lang="en-GB" sz="1200" dirty="0"/>
                    </a:p>
                  </a:txBody>
                  <a:tcPr anchor="ctr">
                    <a:noFill/>
                  </a:tcPr>
                </a:tc>
                <a:tc>
                  <a:txBody>
                    <a:bodyPr/>
                    <a:lstStyle/>
                    <a:p>
                      <a:pPr algn="ctr"/>
                      <a:r>
                        <a:rPr lang="en-GB" sz="1200" dirty="0" smtClean="0"/>
                        <a:t>96</a:t>
                      </a:r>
                      <a:endParaRPr lang="en-GB" sz="1200" dirty="0"/>
                    </a:p>
                  </a:txBody>
                  <a:tcPr anchor="ctr"/>
                </a:tc>
                <a:tc>
                  <a:txBody>
                    <a:bodyPr/>
                    <a:lstStyle/>
                    <a:p>
                      <a:pPr algn="ctr"/>
                      <a:r>
                        <a:rPr lang="en-GB" sz="1200" dirty="0" smtClean="0"/>
                        <a:t>97</a:t>
                      </a:r>
                      <a:endParaRPr lang="en-GB" sz="1200" dirty="0"/>
                    </a:p>
                  </a:txBody>
                  <a:tcPr anchor="ctr"/>
                </a:tc>
                <a:tc>
                  <a:txBody>
                    <a:bodyPr/>
                    <a:lstStyle/>
                    <a:p>
                      <a:pPr algn="ctr"/>
                      <a:r>
                        <a:rPr lang="en-GB" sz="1200" dirty="0" smtClean="0"/>
                        <a:t>98</a:t>
                      </a:r>
                      <a:endParaRPr lang="en-GB" sz="1200" dirty="0"/>
                    </a:p>
                  </a:txBody>
                  <a:tcPr anchor="ctr">
                    <a:solidFill>
                      <a:schemeClr val="accent4"/>
                    </a:solidFill>
                  </a:tcPr>
                </a:tc>
                <a:tc>
                  <a:txBody>
                    <a:bodyPr/>
                    <a:lstStyle/>
                    <a:p>
                      <a:pPr algn="ctr"/>
                      <a:r>
                        <a:rPr lang="en-GB" sz="1200" dirty="0" smtClean="0"/>
                        <a:t>99</a:t>
                      </a:r>
                      <a:endParaRPr lang="en-GB" sz="1200" dirty="0"/>
                    </a:p>
                  </a:txBody>
                  <a:tcPr anchor="ctr"/>
                </a:tc>
                <a:tc>
                  <a:txBody>
                    <a:bodyPr/>
                    <a:lstStyle/>
                    <a:p>
                      <a:pPr algn="ctr"/>
                      <a:r>
                        <a:rPr lang="en-GB" sz="1200" dirty="0" smtClean="0"/>
                        <a:t>100</a:t>
                      </a:r>
                      <a:endParaRPr lang="en-GB" sz="1200" dirty="0"/>
                    </a:p>
                  </a:txBody>
                  <a:tcPr marL="36000" marR="36000" anchor="c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88926260"/>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solidFill>
                      <a:schemeClr val="accent4"/>
                    </a:solidFill>
                  </a:tcP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11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21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41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51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81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91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Tree>
    <p:extLst>
      <p:ext uri="{BB962C8B-B14F-4D97-AF65-F5344CB8AC3E}">
        <p14:creationId xmlns:p14="http://schemas.microsoft.com/office/powerpoint/2010/main" val="201002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776864" cy="5489580"/>
          </a:xfrm>
        </p:spPr>
        <p:txBody>
          <a:bodyPr/>
          <a:lstStyle/>
          <a:p>
            <a:r>
              <a:rPr lang="en-GB" dirty="0" smtClean="0"/>
              <a:t>The next prime number is 11. However 11 x 11=121</a:t>
            </a:r>
            <a:br>
              <a:rPr lang="en-GB" dirty="0" smtClean="0"/>
            </a:br>
            <a:r>
              <a:rPr lang="en-GB" dirty="0" smtClean="0"/>
              <a:t>121&gt;100</a:t>
            </a:r>
            <a:br>
              <a:rPr lang="en-GB" dirty="0" smtClean="0"/>
            </a:br>
            <a:r>
              <a:rPr lang="en-GB" dirty="0" smtClean="0"/>
              <a:t>There is no need to check for multiples of 11 if all the multiples of 2,3,5 &amp; 7 have been coloured in. </a:t>
            </a:r>
            <a:br>
              <a:rPr lang="en-GB" dirty="0" smtClean="0"/>
            </a:br>
            <a:r>
              <a:rPr lang="en-GB" dirty="0"/>
              <a:t>T</a:t>
            </a:r>
            <a:r>
              <a:rPr lang="en-GB" dirty="0" smtClean="0"/>
              <a:t>he remaining numbers are all prime numbers</a:t>
            </a:r>
            <a:r>
              <a:rPr lang="en-GB" dirty="0"/>
              <a:t>.</a:t>
            </a:r>
            <a:r>
              <a:rPr lang="en-GB" dirty="0" smtClean="0"/>
              <a:t> </a:t>
            </a:r>
            <a:br>
              <a:rPr lang="en-GB" dirty="0" smtClean="0"/>
            </a:br>
            <a:r>
              <a:rPr lang="en-GB" dirty="0" smtClean="0"/>
              <a:t>There should be 25 of them.</a:t>
            </a:r>
            <a:endParaRPr lang="en-GB" dirty="0"/>
          </a:p>
        </p:txBody>
      </p:sp>
    </p:spTree>
    <p:extLst>
      <p:ext uri="{BB962C8B-B14F-4D97-AF65-F5344CB8AC3E}">
        <p14:creationId xmlns:p14="http://schemas.microsoft.com/office/powerpoint/2010/main" val="239642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5661248"/>
            <a:ext cx="5256584" cy="924475"/>
          </a:xfrm>
        </p:spPr>
        <p:txBody>
          <a:bodyPr/>
          <a:lstStyle/>
          <a:p>
            <a:r>
              <a:rPr lang="en-GB" sz="2400" dirty="0" smtClean="0"/>
              <a:t>Prime numbers between 1 - 100</a:t>
            </a:r>
            <a:endParaRPr lang="en-GB" sz="2400" dirty="0"/>
          </a:p>
        </p:txBody>
      </p:sp>
      <p:graphicFrame>
        <p:nvGraphicFramePr>
          <p:cNvPr id="6" name="Table 5"/>
          <p:cNvGraphicFramePr>
            <a:graphicFrameLocks noGrp="1"/>
          </p:cNvGraphicFramePr>
          <p:nvPr>
            <p:extLst>
              <p:ext uri="{D42A27DB-BD31-4B8C-83A1-F6EECF244321}">
                <p14:modId xmlns:p14="http://schemas.microsoft.com/office/powerpoint/2010/main" val="4200933904"/>
              </p:ext>
            </p:extLst>
          </p:nvPr>
        </p:nvGraphicFramePr>
        <p:xfrm>
          <a:off x="2699792" y="1052736"/>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solidFill>
                      <a:schemeClr val="accent4"/>
                    </a:solidFill>
                  </a:tcP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11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21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41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51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81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91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Tree>
    <p:extLst>
      <p:ext uri="{BB962C8B-B14F-4D97-AF65-F5344CB8AC3E}">
        <p14:creationId xmlns:p14="http://schemas.microsoft.com/office/powerpoint/2010/main" val="461925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Extension: finding the prime numbers 101-200.</a:t>
            </a:r>
            <a:endParaRPr lang="en-GB" dirty="0"/>
          </a:p>
        </p:txBody>
      </p:sp>
    </p:spTree>
    <p:extLst>
      <p:ext uri="{BB962C8B-B14F-4D97-AF65-F5344CB8AC3E}">
        <p14:creationId xmlns:p14="http://schemas.microsoft.com/office/powerpoint/2010/main" val="3010715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Besides finding multiples of 2,3,5 &amp; 7, what other prime numbers will you need to find multiples of?</a:t>
            </a:r>
            <a:br>
              <a:rPr lang="en-GB" dirty="0" smtClean="0"/>
            </a:br>
            <a:r>
              <a:rPr lang="en-GB" dirty="0"/>
              <a:t/>
            </a:r>
            <a:br>
              <a:rPr lang="en-GB" dirty="0"/>
            </a:br>
            <a:r>
              <a:rPr lang="en-GB" dirty="0" smtClean="0"/>
              <a:t>Check the squares of the next few prime numbers:11, 13</a:t>
            </a:r>
            <a:r>
              <a:rPr lang="en-GB" dirty="0"/>
              <a:t> </a:t>
            </a:r>
            <a:r>
              <a:rPr lang="en-GB" dirty="0" smtClean="0"/>
              <a:t>&amp; 17</a:t>
            </a:r>
            <a:endParaRPr lang="en-GB" dirty="0"/>
          </a:p>
        </p:txBody>
      </p:sp>
    </p:spTree>
    <p:extLst>
      <p:ext uri="{BB962C8B-B14F-4D97-AF65-F5344CB8AC3E}">
        <p14:creationId xmlns:p14="http://schemas.microsoft.com/office/powerpoint/2010/main" val="2724479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11 x 11=</a:t>
            </a:r>
            <a:br>
              <a:rPr lang="en-GB" dirty="0" smtClean="0"/>
            </a:br>
            <a:r>
              <a:rPr lang="en-GB" dirty="0" smtClean="0"/>
              <a:t>13 x 13=</a:t>
            </a:r>
            <a:br>
              <a:rPr lang="en-GB" dirty="0" smtClean="0"/>
            </a:br>
            <a:r>
              <a:rPr lang="en-GB" dirty="0" smtClean="0"/>
              <a:t>17 x 17=</a:t>
            </a:r>
            <a:endParaRPr lang="en-GB" dirty="0"/>
          </a:p>
        </p:txBody>
      </p:sp>
      <p:sp>
        <p:nvSpPr>
          <p:cNvPr id="3" name="TextBox 2"/>
          <p:cNvSpPr txBox="1"/>
          <p:nvPr/>
        </p:nvSpPr>
        <p:spPr>
          <a:xfrm>
            <a:off x="2987824" y="1916832"/>
            <a:ext cx="4680520" cy="1569660"/>
          </a:xfrm>
          <a:prstGeom prst="rect">
            <a:avLst/>
          </a:prstGeom>
          <a:noFill/>
        </p:spPr>
        <p:txBody>
          <a:bodyPr wrap="square" rtlCol="0">
            <a:spAutoFit/>
          </a:bodyPr>
          <a:lstStyle/>
          <a:p>
            <a:r>
              <a:rPr lang="en-GB" sz="3200" dirty="0" smtClean="0"/>
              <a:t>121 &lt;200	Yes</a:t>
            </a:r>
          </a:p>
          <a:p>
            <a:r>
              <a:rPr lang="en-GB" sz="3200" dirty="0" smtClean="0"/>
              <a:t>169 &lt;200	Yes</a:t>
            </a:r>
          </a:p>
          <a:p>
            <a:r>
              <a:rPr lang="en-GB" sz="3200" dirty="0" smtClean="0"/>
              <a:t>289 &gt;200	No</a:t>
            </a:r>
            <a:endParaRPr lang="en-GB" sz="3200" dirty="0"/>
          </a:p>
        </p:txBody>
      </p:sp>
    </p:spTree>
    <p:extLst>
      <p:ext uri="{BB962C8B-B14F-4D97-AF65-F5344CB8AC3E}">
        <p14:creationId xmlns:p14="http://schemas.microsoft.com/office/powerpoint/2010/main" val="3678723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24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04856" cy="924475"/>
          </a:xfrm>
        </p:spPr>
        <p:txBody>
          <a:bodyPr/>
          <a:lstStyle/>
          <a:p>
            <a:r>
              <a:rPr lang="en-GB" sz="2800" dirty="0" smtClean="0"/>
              <a:t>Finding prime numbers between 101-200</a:t>
            </a:r>
            <a:endParaRPr lang="en-GB" sz="2800" dirty="0"/>
          </a:p>
        </p:txBody>
      </p:sp>
      <p:graphicFrame>
        <p:nvGraphicFramePr>
          <p:cNvPr id="4" name="Table 3"/>
          <p:cNvGraphicFramePr>
            <a:graphicFrameLocks noGrp="1"/>
          </p:cNvGraphicFramePr>
          <p:nvPr>
            <p:extLst>
              <p:ext uri="{D42A27DB-BD31-4B8C-83A1-F6EECF244321}">
                <p14:modId xmlns:p14="http://schemas.microsoft.com/office/powerpoint/2010/main" val="2643935735"/>
              </p:ext>
            </p:extLst>
          </p:nvPr>
        </p:nvGraphicFramePr>
        <p:xfrm>
          <a:off x="2483768" y="1340768"/>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tc>
                <a:tc>
                  <a:txBody>
                    <a:bodyPr/>
                    <a:lstStyle/>
                    <a:p>
                      <a:pPr algn="ctr"/>
                      <a:r>
                        <a:rPr lang="en-GB" sz="1200" dirty="0" smtClean="0"/>
                        <a:t>102</a:t>
                      </a:r>
                      <a:endParaRPr lang="en-GB" sz="1200" dirty="0"/>
                    </a:p>
                  </a:txBody>
                  <a:tcPr marL="36000" marR="36000" anchor="ctr"/>
                </a:tc>
                <a:tc>
                  <a:txBody>
                    <a:bodyPr/>
                    <a:lstStyle/>
                    <a:p>
                      <a:pPr algn="ctr"/>
                      <a:r>
                        <a:rPr lang="en-GB" sz="1200" dirty="0" smtClean="0"/>
                        <a:t>103</a:t>
                      </a:r>
                      <a:endParaRPr lang="en-GB" sz="1200" dirty="0"/>
                    </a:p>
                  </a:txBody>
                  <a:tcPr marL="36000" marR="36000" anchor="ctr"/>
                </a:tc>
                <a:tc>
                  <a:txBody>
                    <a:bodyPr/>
                    <a:lstStyle/>
                    <a:p>
                      <a:pPr algn="ctr"/>
                      <a:r>
                        <a:rPr lang="en-GB" sz="1200" dirty="0" smtClean="0"/>
                        <a:t>104</a:t>
                      </a:r>
                      <a:endParaRPr lang="en-GB" sz="1200" dirty="0"/>
                    </a:p>
                  </a:txBody>
                  <a:tcPr marL="36000" marR="36000" anchor="ctr"/>
                </a:tc>
                <a:tc>
                  <a:txBody>
                    <a:bodyPr/>
                    <a:lstStyle/>
                    <a:p>
                      <a:pPr algn="ctr"/>
                      <a:r>
                        <a:rPr lang="en-GB" sz="1200" dirty="0" smtClean="0"/>
                        <a:t>105</a:t>
                      </a:r>
                      <a:endParaRPr lang="en-GB" sz="1200" dirty="0"/>
                    </a:p>
                  </a:txBody>
                  <a:tcPr marL="36000" marR="36000" anchor="ctr"/>
                </a:tc>
                <a:tc>
                  <a:txBody>
                    <a:bodyPr/>
                    <a:lstStyle/>
                    <a:p>
                      <a:pPr algn="ctr"/>
                      <a:r>
                        <a:rPr lang="en-GB" sz="1200" dirty="0" smtClean="0"/>
                        <a:t>106</a:t>
                      </a:r>
                      <a:endParaRPr lang="en-GB" sz="1200" dirty="0"/>
                    </a:p>
                  </a:txBody>
                  <a:tcPr marL="36000" marR="36000" anchor="ctr"/>
                </a:tc>
                <a:tc>
                  <a:txBody>
                    <a:bodyPr/>
                    <a:lstStyle/>
                    <a:p>
                      <a:pPr algn="ctr"/>
                      <a:r>
                        <a:rPr lang="en-GB" sz="1200" dirty="0" smtClean="0"/>
                        <a:t>107</a:t>
                      </a:r>
                      <a:endParaRPr lang="en-GB" sz="1200" dirty="0"/>
                    </a:p>
                  </a:txBody>
                  <a:tcPr marL="36000" marR="36000" anchor="ctr"/>
                </a:tc>
                <a:tc>
                  <a:txBody>
                    <a:bodyPr/>
                    <a:lstStyle/>
                    <a:p>
                      <a:pPr algn="ctr"/>
                      <a:r>
                        <a:rPr lang="en-GB" sz="1200" dirty="0" smtClean="0"/>
                        <a:t>108</a:t>
                      </a:r>
                      <a:endParaRPr lang="en-GB" sz="1200" dirty="0"/>
                    </a:p>
                  </a:txBody>
                  <a:tcPr marL="36000" marR="36000" anchor="ctr"/>
                </a:tc>
                <a:tc>
                  <a:txBody>
                    <a:bodyPr/>
                    <a:lstStyle/>
                    <a:p>
                      <a:pPr algn="ctr"/>
                      <a:r>
                        <a:rPr lang="en-GB" sz="1200" dirty="0" smtClean="0"/>
                        <a:t>109</a:t>
                      </a:r>
                      <a:endParaRPr lang="en-GB" sz="1200" dirty="0"/>
                    </a:p>
                  </a:txBody>
                  <a:tcPr marL="36000" marR="36000" anchor="ctr"/>
                </a:tc>
                <a:tc>
                  <a:txBody>
                    <a:bodyPr/>
                    <a:lstStyle/>
                    <a:p>
                      <a:pPr algn="ctr"/>
                      <a:r>
                        <a:rPr lang="en-GB" sz="1200" dirty="0" smtClean="0"/>
                        <a:t>110</a:t>
                      </a:r>
                      <a:endParaRPr lang="en-GB" sz="1200" dirty="0"/>
                    </a:p>
                  </a:txBody>
                  <a:tcPr marL="36000" marR="36000" anchor="ctr"/>
                </a:tc>
              </a:tr>
              <a:tr h="453822">
                <a:tc>
                  <a:txBody>
                    <a:bodyPr/>
                    <a:lstStyle/>
                    <a:p>
                      <a:pPr algn="ctr"/>
                      <a:r>
                        <a:rPr lang="en-GB" sz="1200" dirty="0" smtClean="0"/>
                        <a:t>111</a:t>
                      </a:r>
                      <a:endParaRPr lang="en-GB" sz="1200" dirty="0"/>
                    </a:p>
                  </a:txBody>
                  <a:tcPr marL="36000" marR="36000" anchor="ctr"/>
                </a:tc>
                <a:tc>
                  <a:txBody>
                    <a:bodyPr/>
                    <a:lstStyle/>
                    <a:p>
                      <a:pPr algn="ctr"/>
                      <a:r>
                        <a:rPr lang="en-GB" sz="1200" dirty="0" smtClean="0"/>
                        <a:t>112</a:t>
                      </a:r>
                      <a:endParaRPr lang="en-GB" sz="1200" dirty="0"/>
                    </a:p>
                  </a:txBody>
                  <a:tcPr marL="36000" marR="36000" anchor="ctr"/>
                </a:tc>
                <a:tc>
                  <a:txBody>
                    <a:bodyPr/>
                    <a:lstStyle/>
                    <a:p>
                      <a:pPr algn="ctr"/>
                      <a:r>
                        <a:rPr lang="en-GB" sz="1200" dirty="0" smtClean="0"/>
                        <a:t>113</a:t>
                      </a:r>
                      <a:endParaRPr lang="en-GB" sz="1200" dirty="0"/>
                    </a:p>
                  </a:txBody>
                  <a:tcPr marL="36000" marR="36000" anchor="ctr"/>
                </a:tc>
                <a:tc>
                  <a:txBody>
                    <a:bodyPr/>
                    <a:lstStyle/>
                    <a:p>
                      <a:pPr algn="ctr"/>
                      <a:r>
                        <a:rPr lang="en-GB" sz="1200" dirty="0" smtClean="0"/>
                        <a:t>114</a:t>
                      </a:r>
                      <a:endParaRPr lang="en-GB" sz="1200" dirty="0"/>
                    </a:p>
                  </a:txBody>
                  <a:tcPr marL="36000" marR="36000" anchor="ctr"/>
                </a:tc>
                <a:tc>
                  <a:txBody>
                    <a:bodyPr/>
                    <a:lstStyle/>
                    <a:p>
                      <a:pPr algn="ctr"/>
                      <a:r>
                        <a:rPr lang="en-GB" sz="1200" dirty="0" smtClean="0"/>
                        <a:t>115</a:t>
                      </a:r>
                      <a:endParaRPr lang="en-GB" sz="1200" dirty="0"/>
                    </a:p>
                  </a:txBody>
                  <a:tcPr marL="36000" marR="36000" anchor="ctr"/>
                </a:tc>
                <a:tc>
                  <a:txBody>
                    <a:bodyPr/>
                    <a:lstStyle/>
                    <a:p>
                      <a:pPr algn="ctr"/>
                      <a:r>
                        <a:rPr lang="en-GB" sz="1200" dirty="0" smtClean="0"/>
                        <a:t>116</a:t>
                      </a:r>
                      <a:endParaRPr lang="en-GB" sz="1200" dirty="0"/>
                    </a:p>
                  </a:txBody>
                  <a:tcPr marL="36000" marR="36000" anchor="ctr"/>
                </a:tc>
                <a:tc>
                  <a:txBody>
                    <a:bodyPr/>
                    <a:lstStyle/>
                    <a:p>
                      <a:pPr algn="ctr"/>
                      <a:r>
                        <a:rPr lang="en-GB" sz="1200" dirty="0" smtClean="0"/>
                        <a:t>117</a:t>
                      </a:r>
                      <a:endParaRPr lang="en-GB" sz="1200" dirty="0"/>
                    </a:p>
                  </a:txBody>
                  <a:tcPr marL="36000" marR="36000" anchor="ctr"/>
                </a:tc>
                <a:tc>
                  <a:txBody>
                    <a:bodyPr/>
                    <a:lstStyle/>
                    <a:p>
                      <a:pPr algn="ctr"/>
                      <a:r>
                        <a:rPr lang="en-GB" sz="1200" dirty="0" smtClean="0"/>
                        <a:t>118</a:t>
                      </a:r>
                      <a:endParaRPr lang="en-GB" sz="1200" dirty="0"/>
                    </a:p>
                  </a:txBody>
                  <a:tcPr marL="36000" marR="36000" anchor="ctr"/>
                </a:tc>
                <a:tc>
                  <a:txBody>
                    <a:bodyPr/>
                    <a:lstStyle/>
                    <a:p>
                      <a:pPr algn="ctr"/>
                      <a:r>
                        <a:rPr lang="en-GB" sz="1200" dirty="0" smtClean="0"/>
                        <a:t>119</a:t>
                      </a:r>
                      <a:endParaRPr lang="en-GB" sz="1200" dirty="0"/>
                    </a:p>
                  </a:txBody>
                  <a:tcPr marL="36000" marR="36000" anchor="ctr"/>
                </a:tc>
                <a:tc>
                  <a:txBody>
                    <a:bodyPr/>
                    <a:lstStyle/>
                    <a:p>
                      <a:pPr algn="ctr"/>
                      <a:r>
                        <a:rPr lang="en-GB" sz="1200" dirty="0" smtClean="0"/>
                        <a:t>120</a:t>
                      </a:r>
                      <a:endParaRPr lang="en-GB" sz="1200" dirty="0"/>
                    </a:p>
                  </a:txBody>
                  <a:tcPr marL="36000" marR="36000" anchor="ctr"/>
                </a:tc>
              </a:tr>
              <a:tr h="453822">
                <a:tc>
                  <a:txBody>
                    <a:bodyPr/>
                    <a:lstStyle/>
                    <a:p>
                      <a:pPr algn="ctr"/>
                      <a:r>
                        <a:rPr lang="en-GB" sz="1200" dirty="0" smtClean="0"/>
                        <a:t>121</a:t>
                      </a:r>
                      <a:endParaRPr lang="en-GB" sz="1200" dirty="0"/>
                    </a:p>
                  </a:txBody>
                  <a:tcPr marL="36000" marR="36000" anchor="ctr"/>
                </a:tc>
                <a:tc>
                  <a:txBody>
                    <a:bodyPr/>
                    <a:lstStyle/>
                    <a:p>
                      <a:pPr algn="ctr"/>
                      <a:r>
                        <a:rPr lang="en-GB" sz="1200" dirty="0" smtClean="0"/>
                        <a:t>122</a:t>
                      </a:r>
                      <a:endParaRPr lang="en-GB" sz="1200" dirty="0"/>
                    </a:p>
                  </a:txBody>
                  <a:tcPr marL="36000" marR="36000" anchor="ctr"/>
                </a:tc>
                <a:tc>
                  <a:txBody>
                    <a:bodyPr/>
                    <a:lstStyle/>
                    <a:p>
                      <a:pPr algn="ctr"/>
                      <a:r>
                        <a:rPr lang="en-GB" sz="1200" dirty="0" smtClean="0"/>
                        <a:t>123</a:t>
                      </a:r>
                      <a:endParaRPr lang="en-GB" sz="1200" dirty="0"/>
                    </a:p>
                  </a:txBody>
                  <a:tcPr marL="36000" marR="36000" anchor="ctr"/>
                </a:tc>
                <a:tc>
                  <a:txBody>
                    <a:bodyPr/>
                    <a:lstStyle/>
                    <a:p>
                      <a:pPr algn="ctr"/>
                      <a:r>
                        <a:rPr lang="en-GB" sz="1200" dirty="0" smtClean="0"/>
                        <a:t>124</a:t>
                      </a:r>
                      <a:endParaRPr lang="en-GB" sz="1200" dirty="0"/>
                    </a:p>
                  </a:txBody>
                  <a:tcPr marL="36000" marR="36000" anchor="ctr"/>
                </a:tc>
                <a:tc>
                  <a:txBody>
                    <a:bodyPr/>
                    <a:lstStyle/>
                    <a:p>
                      <a:pPr algn="ctr"/>
                      <a:r>
                        <a:rPr lang="en-GB" sz="1200" dirty="0" smtClean="0"/>
                        <a:t>125</a:t>
                      </a:r>
                      <a:endParaRPr lang="en-GB" sz="1200" dirty="0"/>
                    </a:p>
                  </a:txBody>
                  <a:tcPr marL="36000" marR="36000" anchor="ctr"/>
                </a:tc>
                <a:tc>
                  <a:txBody>
                    <a:bodyPr/>
                    <a:lstStyle/>
                    <a:p>
                      <a:pPr algn="ctr"/>
                      <a:r>
                        <a:rPr lang="en-GB" sz="1200" dirty="0" smtClean="0"/>
                        <a:t>126</a:t>
                      </a:r>
                      <a:endParaRPr lang="en-GB" sz="1200" dirty="0"/>
                    </a:p>
                  </a:txBody>
                  <a:tcPr marL="36000" marR="36000" anchor="ctr"/>
                </a:tc>
                <a:tc>
                  <a:txBody>
                    <a:bodyPr/>
                    <a:lstStyle/>
                    <a:p>
                      <a:pPr algn="ctr"/>
                      <a:r>
                        <a:rPr lang="en-GB" sz="1200" dirty="0" smtClean="0"/>
                        <a:t>127</a:t>
                      </a:r>
                      <a:endParaRPr lang="en-GB" sz="1200" dirty="0"/>
                    </a:p>
                  </a:txBody>
                  <a:tcPr marL="36000" marR="36000" anchor="ctr"/>
                </a:tc>
                <a:tc>
                  <a:txBody>
                    <a:bodyPr/>
                    <a:lstStyle/>
                    <a:p>
                      <a:pPr algn="ctr"/>
                      <a:r>
                        <a:rPr lang="en-GB" sz="1200" dirty="0" smtClean="0"/>
                        <a:t>128</a:t>
                      </a:r>
                      <a:endParaRPr lang="en-GB" sz="1200" dirty="0"/>
                    </a:p>
                  </a:txBody>
                  <a:tcPr marL="36000" marR="36000" anchor="ctr"/>
                </a:tc>
                <a:tc>
                  <a:txBody>
                    <a:bodyPr/>
                    <a:lstStyle/>
                    <a:p>
                      <a:pPr algn="ctr"/>
                      <a:r>
                        <a:rPr lang="en-GB" sz="1200" dirty="0" smtClean="0"/>
                        <a:t>129</a:t>
                      </a:r>
                      <a:endParaRPr lang="en-GB" sz="1200" dirty="0"/>
                    </a:p>
                  </a:txBody>
                  <a:tcPr marL="36000" marR="36000" anchor="ctr"/>
                </a:tc>
                <a:tc>
                  <a:txBody>
                    <a:bodyPr/>
                    <a:lstStyle/>
                    <a:p>
                      <a:pPr algn="ctr"/>
                      <a:r>
                        <a:rPr lang="en-GB" sz="1200" dirty="0" smtClean="0"/>
                        <a:t>130</a:t>
                      </a:r>
                      <a:endParaRPr lang="en-GB" sz="1200" dirty="0"/>
                    </a:p>
                  </a:txBody>
                  <a:tcPr marL="36000" marR="36000" anchor="ctr"/>
                </a:tc>
              </a:tr>
              <a:tr h="453822">
                <a:tc>
                  <a:txBody>
                    <a:bodyPr/>
                    <a:lstStyle/>
                    <a:p>
                      <a:pPr algn="ctr"/>
                      <a:r>
                        <a:rPr lang="en-GB" sz="1200" dirty="0" smtClean="0"/>
                        <a:t>131</a:t>
                      </a:r>
                      <a:endParaRPr lang="en-GB" sz="1200" dirty="0"/>
                    </a:p>
                  </a:txBody>
                  <a:tcPr marL="36000" marR="36000" anchor="ctr"/>
                </a:tc>
                <a:tc>
                  <a:txBody>
                    <a:bodyPr/>
                    <a:lstStyle/>
                    <a:p>
                      <a:pPr algn="ctr"/>
                      <a:r>
                        <a:rPr lang="en-GB" sz="1200" dirty="0" smtClean="0"/>
                        <a:t>132</a:t>
                      </a:r>
                      <a:endParaRPr lang="en-GB" sz="1200" dirty="0"/>
                    </a:p>
                  </a:txBody>
                  <a:tcPr marL="36000" marR="36000" anchor="ctr"/>
                </a:tc>
                <a:tc>
                  <a:txBody>
                    <a:bodyPr/>
                    <a:lstStyle/>
                    <a:p>
                      <a:pPr algn="ctr"/>
                      <a:r>
                        <a:rPr lang="en-GB" sz="1200" dirty="0" smtClean="0"/>
                        <a:t>133</a:t>
                      </a:r>
                      <a:endParaRPr lang="en-GB" sz="1200" dirty="0"/>
                    </a:p>
                  </a:txBody>
                  <a:tcPr marL="36000" marR="36000" anchor="ctr"/>
                </a:tc>
                <a:tc>
                  <a:txBody>
                    <a:bodyPr/>
                    <a:lstStyle/>
                    <a:p>
                      <a:pPr algn="ctr"/>
                      <a:r>
                        <a:rPr lang="en-GB" sz="1200" dirty="0" smtClean="0"/>
                        <a:t>134</a:t>
                      </a:r>
                      <a:endParaRPr lang="en-GB" sz="1200" dirty="0"/>
                    </a:p>
                  </a:txBody>
                  <a:tcPr marL="36000" marR="36000" anchor="ctr"/>
                </a:tc>
                <a:tc>
                  <a:txBody>
                    <a:bodyPr/>
                    <a:lstStyle/>
                    <a:p>
                      <a:pPr algn="ctr"/>
                      <a:r>
                        <a:rPr lang="en-GB" sz="1200" dirty="0" smtClean="0"/>
                        <a:t>135</a:t>
                      </a:r>
                      <a:endParaRPr lang="en-GB" sz="1200" dirty="0"/>
                    </a:p>
                  </a:txBody>
                  <a:tcPr marL="36000" marR="36000" anchor="ctr"/>
                </a:tc>
                <a:tc>
                  <a:txBody>
                    <a:bodyPr/>
                    <a:lstStyle/>
                    <a:p>
                      <a:pPr algn="ctr"/>
                      <a:r>
                        <a:rPr lang="en-GB" sz="1200" dirty="0" smtClean="0"/>
                        <a:t>136</a:t>
                      </a:r>
                      <a:endParaRPr lang="en-GB" sz="1200" dirty="0"/>
                    </a:p>
                  </a:txBody>
                  <a:tcPr marL="36000" marR="36000" anchor="ctr"/>
                </a:tc>
                <a:tc>
                  <a:txBody>
                    <a:bodyPr/>
                    <a:lstStyle/>
                    <a:p>
                      <a:pPr algn="ctr"/>
                      <a:r>
                        <a:rPr lang="en-GB" sz="1200" dirty="0" smtClean="0"/>
                        <a:t>137</a:t>
                      </a:r>
                      <a:endParaRPr lang="en-GB" sz="1200" dirty="0"/>
                    </a:p>
                  </a:txBody>
                  <a:tcPr marL="36000" marR="36000" anchor="ctr"/>
                </a:tc>
                <a:tc>
                  <a:txBody>
                    <a:bodyPr/>
                    <a:lstStyle/>
                    <a:p>
                      <a:pPr algn="ctr"/>
                      <a:r>
                        <a:rPr lang="en-GB" sz="1200" dirty="0" smtClean="0"/>
                        <a:t>138</a:t>
                      </a:r>
                      <a:endParaRPr lang="en-GB" sz="1200" dirty="0"/>
                    </a:p>
                  </a:txBody>
                  <a:tcPr marL="36000" marR="36000" anchor="ctr"/>
                </a:tc>
                <a:tc>
                  <a:txBody>
                    <a:bodyPr/>
                    <a:lstStyle/>
                    <a:p>
                      <a:pPr algn="ctr"/>
                      <a:r>
                        <a:rPr lang="en-GB" sz="1200" dirty="0" smtClean="0"/>
                        <a:t>139</a:t>
                      </a:r>
                      <a:endParaRPr lang="en-GB" sz="1200" dirty="0"/>
                    </a:p>
                  </a:txBody>
                  <a:tcPr marL="36000" marR="36000" anchor="ctr"/>
                </a:tc>
                <a:tc>
                  <a:txBody>
                    <a:bodyPr/>
                    <a:lstStyle/>
                    <a:p>
                      <a:pPr algn="ctr"/>
                      <a:r>
                        <a:rPr lang="en-GB" sz="1200" dirty="0" smtClean="0"/>
                        <a:t>140</a:t>
                      </a:r>
                      <a:endParaRPr lang="en-GB" sz="1200" dirty="0"/>
                    </a:p>
                  </a:txBody>
                  <a:tcPr marL="36000" marR="36000" anchor="ctr"/>
                </a:tc>
              </a:tr>
              <a:tr h="453822">
                <a:tc>
                  <a:txBody>
                    <a:bodyPr/>
                    <a:lstStyle/>
                    <a:p>
                      <a:pPr algn="ctr"/>
                      <a:r>
                        <a:rPr lang="en-GB" sz="1200" dirty="0" smtClean="0"/>
                        <a:t>141</a:t>
                      </a:r>
                      <a:endParaRPr lang="en-GB" sz="1200" dirty="0"/>
                    </a:p>
                  </a:txBody>
                  <a:tcPr marL="36000" marR="36000" anchor="ctr"/>
                </a:tc>
                <a:tc>
                  <a:txBody>
                    <a:bodyPr/>
                    <a:lstStyle/>
                    <a:p>
                      <a:pPr algn="ctr"/>
                      <a:r>
                        <a:rPr lang="en-GB" sz="1200" dirty="0" smtClean="0"/>
                        <a:t>142</a:t>
                      </a:r>
                      <a:endParaRPr lang="en-GB" sz="1200" dirty="0"/>
                    </a:p>
                  </a:txBody>
                  <a:tcPr marL="36000" marR="36000" anchor="ctr"/>
                </a:tc>
                <a:tc>
                  <a:txBody>
                    <a:bodyPr/>
                    <a:lstStyle/>
                    <a:p>
                      <a:pPr algn="ctr"/>
                      <a:r>
                        <a:rPr lang="en-GB" sz="1200" dirty="0" smtClean="0"/>
                        <a:t>143</a:t>
                      </a:r>
                      <a:endParaRPr lang="en-GB" sz="1200" dirty="0"/>
                    </a:p>
                  </a:txBody>
                  <a:tcPr marL="36000" marR="36000" anchor="ctr"/>
                </a:tc>
                <a:tc>
                  <a:txBody>
                    <a:bodyPr/>
                    <a:lstStyle/>
                    <a:p>
                      <a:pPr algn="ctr"/>
                      <a:r>
                        <a:rPr lang="en-GB" sz="1200" dirty="0" smtClean="0"/>
                        <a:t>144</a:t>
                      </a:r>
                      <a:endParaRPr lang="en-GB" sz="1200" dirty="0"/>
                    </a:p>
                  </a:txBody>
                  <a:tcPr marL="36000" marR="36000" anchor="ctr"/>
                </a:tc>
                <a:tc>
                  <a:txBody>
                    <a:bodyPr/>
                    <a:lstStyle/>
                    <a:p>
                      <a:pPr algn="ctr"/>
                      <a:r>
                        <a:rPr lang="en-GB" sz="1200" dirty="0" smtClean="0"/>
                        <a:t>145</a:t>
                      </a:r>
                      <a:endParaRPr lang="en-GB" sz="1200" dirty="0"/>
                    </a:p>
                  </a:txBody>
                  <a:tcPr marL="36000" marR="36000" anchor="ctr"/>
                </a:tc>
                <a:tc>
                  <a:txBody>
                    <a:bodyPr/>
                    <a:lstStyle/>
                    <a:p>
                      <a:pPr algn="ctr"/>
                      <a:r>
                        <a:rPr lang="en-GB" sz="1200" dirty="0" smtClean="0"/>
                        <a:t>146</a:t>
                      </a:r>
                      <a:endParaRPr lang="en-GB" sz="1200" dirty="0"/>
                    </a:p>
                  </a:txBody>
                  <a:tcPr marL="36000" marR="36000" anchor="ctr"/>
                </a:tc>
                <a:tc>
                  <a:txBody>
                    <a:bodyPr/>
                    <a:lstStyle/>
                    <a:p>
                      <a:pPr algn="ctr"/>
                      <a:r>
                        <a:rPr lang="en-GB" sz="1200" dirty="0" smtClean="0"/>
                        <a:t>147</a:t>
                      </a:r>
                      <a:endParaRPr lang="en-GB" sz="1200" dirty="0"/>
                    </a:p>
                  </a:txBody>
                  <a:tcPr marL="36000" marR="36000" anchor="ctr"/>
                </a:tc>
                <a:tc>
                  <a:txBody>
                    <a:bodyPr/>
                    <a:lstStyle/>
                    <a:p>
                      <a:pPr algn="ctr"/>
                      <a:r>
                        <a:rPr lang="en-GB" sz="1200" dirty="0" smtClean="0"/>
                        <a:t>148</a:t>
                      </a:r>
                      <a:endParaRPr lang="en-GB" sz="1200" dirty="0"/>
                    </a:p>
                  </a:txBody>
                  <a:tcPr marL="36000" marR="36000" anchor="ctr"/>
                </a:tc>
                <a:tc>
                  <a:txBody>
                    <a:bodyPr/>
                    <a:lstStyle/>
                    <a:p>
                      <a:pPr algn="ctr"/>
                      <a:r>
                        <a:rPr lang="en-GB" sz="1200" dirty="0" smtClean="0"/>
                        <a:t>149</a:t>
                      </a:r>
                      <a:endParaRPr lang="en-GB" sz="1200" dirty="0"/>
                    </a:p>
                  </a:txBody>
                  <a:tcPr marL="36000" marR="36000" anchor="ctr"/>
                </a:tc>
                <a:tc>
                  <a:txBody>
                    <a:bodyPr/>
                    <a:lstStyle/>
                    <a:p>
                      <a:pPr algn="ctr"/>
                      <a:r>
                        <a:rPr lang="en-GB" sz="1200" dirty="0" smtClean="0"/>
                        <a:t>150</a:t>
                      </a:r>
                      <a:endParaRPr lang="en-GB" sz="1200" dirty="0"/>
                    </a:p>
                  </a:txBody>
                  <a:tcPr marL="36000" marR="36000" anchor="ctr"/>
                </a:tc>
              </a:tr>
              <a:tr h="453822">
                <a:tc>
                  <a:txBody>
                    <a:bodyPr/>
                    <a:lstStyle/>
                    <a:p>
                      <a:pPr algn="ctr"/>
                      <a:r>
                        <a:rPr lang="en-GB" sz="1200" dirty="0" smtClean="0"/>
                        <a:t>151</a:t>
                      </a:r>
                      <a:endParaRPr lang="en-GB" sz="1200" dirty="0"/>
                    </a:p>
                  </a:txBody>
                  <a:tcPr marL="36000" marR="36000" anchor="ctr"/>
                </a:tc>
                <a:tc>
                  <a:txBody>
                    <a:bodyPr/>
                    <a:lstStyle/>
                    <a:p>
                      <a:pPr algn="ctr"/>
                      <a:r>
                        <a:rPr lang="en-GB" sz="1200" dirty="0" smtClean="0"/>
                        <a:t>152</a:t>
                      </a:r>
                      <a:endParaRPr lang="en-GB" sz="1200" dirty="0"/>
                    </a:p>
                  </a:txBody>
                  <a:tcPr marL="36000" marR="36000" anchor="ctr"/>
                </a:tc>
                <a:tc>
                  <a:txBody>
                    <a:bodyPr/>
                    <a:lstStyle/>
                    <a:p>
                      <a:pPr algn="ctr"/>
                      <a:r>
                        <a:rPr lang="en-GB" sz="1200" dirty="0" smtClean="0"/>
                        <a:t>153</a:t>
                      </a:r>
                      <a:endParaRPr lang="en-GB" sz="1200" dirty="0"/>
                    </a:p>
                  </a:txBody>
                  <a:tcPr marL="36000" marR="36000" anchor="ctr"/>
                </a:tc>
                <a:tc>
                  <a:txBody>
                    <a:bodyPr/>
                    <a:lstStyle/>
                    <a:p>
                      <a:pPr algn="ctr"/>
                      <a:r>
                        <a:rPr lang="en-GB" sz="1200" dirty="0" smtClean="0"/>
                        <a:t>154</a:t>
                      </a:r>
                      <a:endParaRPr lang="en-GB" sz="1200" dirty="0"/>
                    </a:p>
                  </a:txBody>
                  <a:tcPr marL="36000" marR="36000" anchor="ctr"/>
                </a:tc>
                <a:tc>
                  <a:txBody>
                    <a:bodyPr/>
                    <a:lstStyle/>
                    <a:p>
                      <a:pPr algn="ctr"/>
                      <a:r>
                        <a:rPr lang="en-GB" sz="1200" dirty="0" smtClean="0"/>
                        <a:t>155</a:t>
                      </a:r>
                      <a:endParaRPr lang="en-GB" sz="1200" dirty="0"/>
                    </a:p>
                  </a:txBody>
                  <a:tcPr marL="36000" marR="36000" anchor="ctr"/>
                </a:tc>
                <a:tc>
                  <a:txBody>
                    <a:bodyPr/>
                    <a:lstStyle/>
                    <a:p>
                      <a:pPr algn="ctr"/>
                      <a:r>
                        <a:rPr lang="en-GB" sz="1200" dirty="0" smtClean="0"/>
                        <a:t>156</a:t>
                      </a:r>
                      <a:endParaRPr lang="en-GB" sz="1200" dirty="0"/>
                    </a:p>
                  </a:txBody>
                  <a:tcPr marL="36000" marR="36000" anchor="ctr"/>
                </a:tc>
                <a:tc>
                  <a:txBody>
                    <a:bodyPr/>
                    <a:lstStyle/>
                    <a:p>
                      <a:pPr algn="ctr"/>
                      <a:r>
                        <a:rPr lang="en-GB" sz="1200" dirty="0" smtClean="0"/>
                        <a:t>157</a:t>
                      </a:r>
                      <a:endParaRPr lang="en-GB" sz="1200" dirty="0"/>
                    </a:p>
                  </a:txBody>
                  <a:tcPr marL="36000" marR="36000" anchor="ctr"/>
                </a:tc>
                <a:tc>
                  <a:txBody>
                    <a:bodyPr/>
                    <a:lstStyle/>
                    <a:p>
                      <a:pPr algn="ctr"/>
                      <a:r>
                        <a:rPr lang="en-GB" sz="1200" dirty="0" smtClean="0"/>
                        <a:t>158</a:t>
                      </a:r>
                      <a:endParaRPr lang="en-GB" sz="1200" dirty="0"/>
                    </a:p>
                  </a:txBody>
                  <a:tcPr marL="36000" marR="36000" anchor="ctr"/>
                </a:tc>
                <a:tc>
                  <a:txBody>
                    <a:bodyPr/>
                    <a:lstStyle/>
                    <a:p>
                      <a:pPr algn="ctr"/>
                      <a:r>
                        <a:rPr lang="en-GB" sz="1200" dirty="0" smtClean="0"/>
                        <a:t>159</a:t>
                      </a:r>
                      <a:endParaRPr lang="en-GB" sz="1200" dirty="0"/>
                    </a:p>
                  </a:txBody>
                  <a:tcPr marL="36000" marR="36000" anchor="ctr"/>
                </a:tc>
                <a:tc>
                  <a:txBody>
                    <a:bodyPr/>
                    <a:lstStyle/>
                    <a:p>
                      <a:pPr algn="ctr"/>
                      <a:r>
                        <a:rPr lang="en-GB" sz="1200" dirty="0" smtClean="0"/>
                        <a:t>160</a:t>
                      </a:r>
                      <a:endParaRPr lang="en-GB" sz="1200" dirty="0"/>
                    </a:p>
                  </a:txBody>
                  <a:tcPr marL="36000" marR="36000" anchor="ctr"/>
                </a:tc>
              </a:tr>
              <a:tr h="453822">
                <a:tc>
                  <a:txBody>
                    <a:bodyPr/>
                    <a:lstStyle/>
                    <a:p>
                      <a:pPr algn="ctr"/>
                      <a:r>
                        <a:rPr lang="en-GB" sz="1200" dirty="0" smtClean="0"/>
                        <a:t>161</a:t>
                      </a:r>
                      <a:endParaRPr lang="en-GB" sz="1200" dirty="0"/>
                    </a:p>
                  </a:txBody>
                  <a:tcPr marL="36000" marR="36000" anchor="ctr"/>
                </a:tc>
                <a:tc>
                  <a:txBody>
                    <a:bodyPr/>
                    <a:lstStyle/>
                    <a:p>
                      <a:pPr algn="ctr"/>
                      <a:r>
                        <a:rPr lang="en-GB" sz="1200" dirty="0" smtClean="0"/>
                        <a:t>162</a:t>
                      </a:r>
                      <a:endParaRPr lang="en-GB" sz="1200" dirty="0"/>
                    </a:p>
                  </a:txBody>
                  <a:tcPr marL="36000" marR="36000" anchor="ctr"/>
                </a:tc>
                <a:tc>
                  <a:txBody>
                    <a:bodyPr/>
                    <a:lstStyle/>
                    <a:p>
                      <a:pPr algn="ctr"/>
                      <a:r>
                        <a:rPr lang="en-GB" sz="1200" dirty="0" smtClean="0"/>
                        <a:t>163</a:t>
                      </a:r>
                      <a:endParaRPr lang="en-GB" sz="1200" dirty="0"/>
                    </a:p>
                  </a:txBody>
                  <a:tcPr marL="36000" marR="36000" anchor="ctr"/>
                </a:tc>
                <a:tc>
                  <a:txBody>
                    <a:bodyPr/>
                    <a:lstStyle/>
                    <a:p>
                      <a:pPr algn="ctr"/>
                      <a:r>
                        <a:rPr lang="en-GB" sz="1200" dirty="0" smtClean="0"/>
                        <a:t>164</a:t>
                      </a:r>
                      <a:endParaRPr lang="en-GB" sz="1200" dirty="0"/>
                    </a:p>
                  </a:txBody>
                  <a:tcPr marL="36000" marR="36000" anchor="ctr"/>
                </a:tc>
                <a:tc>
                  <a:txBody>
                    <a:bodyPr/>
                    <a:lstStyle/>
                    <a:p>
                      <a:pPr algn="ctr"/>
                      <a:r>
                        <a:rPr lang="en-GB" sz="1200" dirty="0" smtClean="0"/>
                        <a:t>165</a:t>
                      </a:r>
                      <a:endParaRPr lang="en-GB" sz="1200" dirty="0"/>
                    </a:p>
                  </a:txBody>
                  <a:tcPr marL="36000" marR="36000" anchor="ctr"/>
                </a:tc>
                <a:tc>
                  <a:txBody>
                    <a:bodyPr/>
                    <a:lstStyle/>
                    <a:p>
                      <a:pPr algn="ctr"/>
                      <a:r>
                        <a:rPr lang="en-GB" sz="1200" dirty="0" smtClean="0"/>
                        <a:t>166</a:t>
                      </a:r>
                      <a:endParaRPr lang="en-GB" sz="1200" dirty="0"/>
                    </a:p>
                  </a:txBody>
                  <a:tcPr marL="36000" marR="36000" anchor="ctr"/>
                </a:tc>
                <a:tc>
                  <a:txBody>
                    <a:bodyPr/>
                    <a:lstStyle/>
                    <a:p>
                      <a:pPr algn="ctr"/>
                      <a:r>
                        <a:rPr lang="en-GB" sz="1200" dirty="0" smtClean="0"/>
                        <a:t>167</a:t>
                      </a:r>
                      <a:endParaRPr lang="en-GB" sz="1200" dirty="0"/>
                    </a:p>
                  </a:txBody>
                  <a:tcPr marL="36000" marR="36000" anchor="ctr"/>
                </a:tc>
                <a:tc>
                  <a:txBody>
                    <a:bodyPr/>
                    <a:lstStyle/>
                    <a:p>
                      <a:pPr algn="ctr"/>
                      <a:r>
                        <a:rPr lang="en-GB" sz="1200" dirty="0" smtClean="0"/>
                        <a:t>168</a:t>
                      </a:r>
                      <a:endParaRPr lang="en-GB" sz="1200" dirty="0"/>
                    </a:p>
                  </a:txBody>
                  <a:tcPr marL="36000" marR="36000" anchor="ctr"/>
                </a:tc>
                <a:tc>
                  <a:txBody>
                    <a:bodyPr/>
                    <a:lstStyle/>
                    <a:p>
                      <a:pPr algn="ctr"/>
                      <a:r>
                        <a:rPr lang="en-GB" sz="1200" dirty="0" smtClean="0"/>
                        <a:t>169</a:t>
                      </a:r>
                      <a:endParaRPr lang="en-GB" sz="1200" dirty="0"/>
                    </a:p>
                  </a:txBody>
                  <a:tcPr marL="36000" marR="36000" anchor="ctr"/>
                </a:tc>
                <a:tc>
                  <a:txBody>
                    <a:bodyPr/>
                    <a:lstStyle/>
                    <a:p>
                      <a:pPr algn="ctr"/>
                      <a:r>
                        <a:rPr lang="en-GB" sz="1200" dirty="0" smtClean="0"/>
                        <a:t>170</a:t>
                      </a:r>
                      <a:endParaRPr lang="en-GB" sz="1200" dirty="0"/>
                    </a:p>
                  </a:txBody>
                  <a:tcPr marL="36000" marR="36000" anchor="ctr"/>
                </a:tc>
              </a:tr>
              <a:tr h="453822">
                <a:tc>
                  <a:txBody>
                    <a:bodyPr/>
                    <a:lstStyle/>
                    <a:p>
                      <a:pPr algn="ctr"/>
                      <a:r>
                        <a:rPr lang="en-GB" sz="1200" dirty="0" smtClean="0"/>
                        <a:t>171</a:t>
                      </a:r>
                      <a:endParaRPr lang="en-GB" sz="1200" dirty="0"/>
                    </a:p>
                  </a:txBody>
                  <a:tcPr marL="36000" marR="36000" anchor="ctr"/>
                </a:tc>
                <a:tc>
                  <a:txBody>
                    <a:bodyPr/>
                    <a:lstStyle/>
                    <a:p>
                      <a:pPr algn="ctr"/>
                      <a:r>
                        <a:rPr lang="en-GB" sz="1200" dirty="0" smtClean="0"/>
                        <a:t>172</a:t>
                      </a:r>
                      <a:endParaRPr lang="en-GB" sz="1200" dirty="0"/>
                    </a:p>
                  </a:txBody>
                  <a:tcPr marL="36000" marR="36000" anchor="ctr"/>
                </a:tc>
                <a:tc>
                  <a:txBody>
                    <a:bodyPr/>
                    <a:lstStyle/>
                    <a:p>
                      <a:pPr algn="ctr"/>
                      <a:r>
                        <a:rPr lang="en-GB" sz="1200" dirty="0" smtClean="0"/>
                        <a:t>173</a:t>
                      </a:r>
                      <a:endParaRPr lang="en-GB" sz="1200" dirty="0"/>
                    </a:p>
                  </a:txBody>
                  <a:tcPr marL="36000" marR="36000" anchor="ctr"/>
                </a:tc>
                <a:tc>
                  <a:txBody>
                    <a:bodyPr/>
                    <a:lstStyle/>
                    <a:p>
                      <a:pPr algn="ctr"/>
                      <a:r>
                        <a:rPr lang="en-GB" sz="1200" dirty="0" smtClean="0"/>
                        <a:t>174</a:t>
                      </a:r>
                      <a:endParaRPr lang="en-GB" sz="1200" dirty="0"/>
                    </a:p>
                  </a:txBody>
                  <a:tcPr marL="36000" marR="36000" anchor="ctr"/>
                </a:tc>
                <a:tc>
                  <a:txBody>
                    <a:bodyPr/>
                    <a:lstStyle/>
                    <a:p>
                      <a:pPr algn="ctr"/>
                      <a:r>
                        <a:rPr lang="en-GB" sz="1200" dirty="0" smtClean="0"/>
                        <a:t>175</a:t>
                      </a:r>
                      <a:endParaRPr lang="en-GB" sz="1200" dirty="0"/>
                    </a:p>
                  </a:txBody>
                  <a:tcPr marL="36000" marR="36000" anchor="ctr"/>
                </a:tc>
                <a:tc>
                  <a:txBody>
                    <a:bodyPr/>
                    <a:lstStyle/>
                    <a:p>
                      <a:pPr algn="ctr"/>
                      <a:r>
                        <a:rPr lang="en-GB" sz="1200" dirty="0" smtClean="0"/>
                        <a:t>176</a:t>
                      </a:r>
                      <a:endParaRPr lang="en-GB" sz="1200" dirty="0"/>
                    </a:p>
                  </a:txBody>
                  <a:tcPr marL="36000" marR="36000" anchor="ctr"/>
                </a:tc>
                <a:tc>
                  <a:txBody>
                    <a:bodyPr/>
                    <a:lstStyle/>
                    <a:p>
                      <a:pPr algn="ctr"/>
                      <a:r>
                        <a:rPr lang="en-GB" sz="1200" dirty="0" smtClean="0"/>
                        <a:t>177</a:t>
                      </a:r>
                      <a:endParaRPr lang="en-GB" sz="1200" dirty="0"/>
                    </a:p>
                  </a:txBody>
                  <a:tcPr marL="36000" marR="36000" anchor="ctr"/>
                </a:tc>
                <a:tc>
                  <a:txBody>
                    <a:bodyPr/>
                    <a:lstStyle/>
                    <a:p>
                      <a:pPr algn="ctr"/>
                      <a:r>
                        <a:rPr lang="en-GB" sz="1200" dirty="0" smtClean="0"/>
                        <a:t>178</a:t>
                      </a:r>
                      <a:endParaRPr lang="en-GB" sz="1200" dirty="0"/>
                    </a:p>
                  </a:txBody>
                  <a:tcPr marL="36000" marR="36000" anchor="ctr"/>
                </a:tc>
                <a:tc>
                  <a:txBody>
                    <a:bodyPr/>
                    <a:lstStyle/>
                    <a:p>
                      <a:pPr algn="ctr"/>
                      <a:r>
                        <a:rPr lang="en-GB" sz="1200" dirty="0" smtClean="0"/>
                        <a:t>179</a:t>
                      </a:r>
                      <a:endParaRPr lang="en-GB" sz="1200" dirty="0"/>
                    </a:p>
                  </a:txBody>
                  <a:tcPr marL="36000" marR="36000" anchor="ctr"/>
                </a:tc>
                <a:tc>
                  <a:txBody>
                    <a:bodyPr/>
                    <a:lstStyle/>
                    <a:p>
                      <a:pPr algn="ctr"/>
                      <a:r>
                        <a:rPr lang="en-GB" sz="1200" dirty="0" smtClean="0"/>
                        <a:t>180</a:t>
                      </a:r>
                      <a:endParaRPr lang="en-GB" sz="1200" dirty="0"/>
                    </a:p>
                  </a:txBody>
                  <a:tcPr marL="36000" marR="36000" anchor="ctr"/>
                </a:tc>
              </a:tr>
              <a:tr h="453822">
                <a:tc>
                  <a:txBody>
                    <a:bodyPr/>
                    <a:lstStyle/>
                    <a:p>
                      <a:pPr algn="ctr"/>
                      <a:r>
                        <a:rPr lang="en-GB" sz="1200" dirty="0" smtClean="0"/>
                        <a:t>181</a:t>
                      </a:r>
                      <a:endParaRPr lang="en-GB" sz="1200" dirty="0"/>
                    </a:p>
                  </a:txBody>
                  <a:tcPr marL="36000" marR="36000" anchor="ctr"/>
                </a:tc>
                <a:tc>
                  <a:txBody>
                    <a:bodyPr/>
                    <a:lstStyle/>
                    <a:p>
                      <a:pPr algn="ctr"/>
                      <a:r>
                        <a:rPr lang="en-GB" sz="1200" dirty="0" smtClean="0"/>
                        <a:t>182</a:t>
                      </a:r>
                      <a:endParaRPr lang="en-GB" sz="1200" dirty="0"/>
                    </a:p>
                  </a:txBody>
                  <a:tcPr marL="36000" marR="36000" anchor="ctr"/>
                </a:tc>
                <a:tc>
                  <a:txBody>
                    <a:bodyPr/>
                    <a:lstStyle/>
                    <a:p>
                      <a:pPr algn="ctr"/>
                      <a:r>
                        <a:rPr lang="en-GB" sz="1200" dirty="0" smtClean="0"/>
                        <a:t>183</a:t>
                      </a:r>
                      <a:endParaRPr lang="en-GB" sz="1200" dirty="0"/>
                    </a:p>
                  </a:txBody>
                  <a:tcPr marL="36000" marR="36000" anchor="ctr"/>
                </a:tc>
                <a:tc>
                  <a:txBody>
                    <a:bodyPr/>
                    <a:lstStyle/>
                    <a:p>
                      <a:pPr algn="ctr"/>
                      <a:r>
                        <a:rPr lang="en-GB" sz="1200" dirty="0" smtClean="0"/>
                        <a:t>184</a:t>
                      </a:r>
                      <a:endParaRPr lang="en-GB" sz="1200" dirty="0"/>
                    </a:p>
                  </a:txBody>
                  <a:tcPr marL="36000" marR="36000" anchor="ctr"/>
                </a:tc>
                <a:tc>
                  <a:txBody>
                    <a:bodyPr/>
                    <a:lstStyle/>
                    <a:p>
                      <a:pPr algn="ctr"/>
                      <a:r>
                        <a:rPr lang="en-GB" sz="1200" dirty="0" smtClean="0"/>
                        <a:t>185</a:t>
                      </a:r>
                      <a:endParaRPr lang="en-GB" sz="1200" dirty="0"/>
                    </a:p>
                  </a:txBody>
                  <a:tcPr marL="36000" marR="36000" anchor="ctr"/>
                </a:tc>
                <a:tc>
                  <a:txBody>
                    <a:bodyPr/>
                    <a:lstStyle/>
                    <a:p>
                      <a:pPr algn="ctr"/>
                      <a:r>
                        <a:rPr lang="en-GB" sz="1200" dirty="0" smtClean="0"/>
                        <a:t>186</a:t>
                      </a:r>
                      <a:endParaRPr lang="en-GB" sz="1200" dirty="0"/>
                    </a:p>
                  </a:txBody>
                  <a:tcPr marL="36000" marR="36000" anchor="ctr"/>
                </a:tc>
                <a:tc>
                  <a:txBody>
                    <a:bodyPr/>
                    <a:lstStyle/>
                    <a:p>
                      <a:pPr algn="ctr"/>
                      <a:r>
                        <a:rPr lang="en-GB" sz="1200" dirty="0" smtClean="0"/>
                        <a:t>187</a:t>
                      </a:r>
                      <a:endParaRPr lang="en-GB" sz="1200" dirty="0"/>
                    </a:p>
                  </a:txBody>
                  <a:tcPr marL="36000" marR="36000" anchor="ctr"/>
                </a:tc>
                <a:tc>
                  <a:txBody>
                    <a:bodyPr/>
                    <a:lstStyle/>
                    <a:p>
                      <a:pPr algn="ctr"/>
                      <a:r>
                        <a:rPr lang="en-GB" sz="1200" dirty="0" smtClean="0"/>
                        <a:t>188</a:t>
                      </a:r>
                      <a:endParaRPr lang="en-GB" sz="1200" dirty="0"/>
                    </a:p>
                  </a:txBody>
                  <a:tcPr marL="36000" marR="36000" anchor="ctr"/>
                </a:tc>
                <a:tc>
                  <a:txBody>
                    <a:bodyPr/>
                    <a:lstStyle/>
                    <a:p>
                      <a:pPr algn="ctr"/>
                      <a:r>
                        <a:rPr lang="en-GB" sz="1200" dirty="0" smtClean="0"/>
                        <a:t>189</a:t>
                      </a:r>
                      <a:endParaRPr lang="en-GB" sz="1200" dirty="0"/>
                    </a:p>
                  </a:txBody>
                  <a:tcPr marL="36000" marR="36000" anchor="ctr"/>
                </a:tc>
                <a:tc>
                  <a:txBody>
                    <a:bodyPr/>
                    <a:lstStyle/>
                    <a:p>
                      <a:pPr algn="ctr"/>
                      <a:r>
                        <a:rPr lang="en-GB" sz="1200" dirty="0" smtClean="0"/>
                        <a:t>190</a:t>
                      </a:r>
                      <a:endParaRPr lang="en-GB" sz="1200" dirty="0"/>
                    </a:p>
                  </a:txBody>
                  <a:tcPr marL="36000" marR="36000" anchor="ctr"/>
                </a:tc>
              </a:tr>
              <a:tr h="453822">
                <a:tc>
                  <a:txBody>
                    <a:bodyPr/>
                    <a:lstStyle/>
                    <a:p>
                      <a:pPr algn="ctr"/>
                      <a:r>
                        <a:rPr lang="en-GB" sz="1200" dirty="0" smtClean="0"/>
                        <a:t>191</a:t>
                      </a:r>
                      <a:endParaRPr lang="en-GB" sz="1200" dirty="0"/>
                    </a:p>
                  </a:txBody>
                  <a:tcPr marL="36000" marR="36000" anchor="ctr"/>
                </a:tc>
                <a:tc>
                  <a:txBody>
                    <a:bodyPr/>
                    <a:lstStyle/>
                    <a:p>
                      <a:pPr algn="ctr"/>
                      <a:r>
                        <a:rPr lang="en-GB" sz="1200" dirty="0" smtClean="0"/>
                        <a:t>192</a:t>
                      </a:r>
                      <a:endParaRPr lang="en-GB" sz="1200" dirty="0"/>
                    </a:p>
                  </a:txBody>
                  <a:tcPr marL="36000" marR="36000" anchor="ctr"/>
                </a:tc>
                <a:tc>
                  <a:txBody>
                    <a:bodyPr/>
                    <a:lstStyle/>
                    <a:p>
                      <a:pPr algn="ctr"/>
                      <a:r>
                        <a:rPr lang="en-GB" sz="1200" dirty="0" smtClean="0"/>
                        <a:t>193</a:t>
                      </a:r>
                      <a:endParaRPr lang="en-GB" sz="1200" dirty="0"/>
                    </a:p>
                  </a:txBody>
                  <a:tcPr marL="36000" marR="36000" anchor="ctr"/>
                </a:tc>
                <a:tc>
                  <a:txBody>
                    <a:bodyPr/>
                    <a:lstStyle/>
                    <a:p>
                      <a:pPr algn="ctr"/>
                      <a:r>
                        <a:rPr lang="en-GB" sz="1200" dirty="0" smtClean="0"/>
                        <a:t>194</a:t>
                      </a:r>
                      <a:endParaRPr lang="en-GB" sz="1200" dirty="0"/>
                    </a:p>
                  </a:txBody>
                  <a:tcPr marL="36000" marR="36000" anchor="ctr"/>
                </a:tc>
                <a:tc>
                  <a:txBody>
                    <a:bodyPr/>
                    <a:lstStyle/>
                    <a:p>
                      <a:pPr algn="ctr"/>
                      <a:r>
                        <a:rPr lang="en-GB" sz="1200" dirty="0" smtClean="0"/>
                        <a:t>195</a:t>
                      </a:r>
                      <a:endParaRPr lang="en-GB" sz="1200" dirty="0"/>
                    </a:p>
                  </a:txBody>
                  <a:tcPr marL="36000" marR="36000" anchor="ctr"/>
                </a:tc>
                <a:tc>
                  <a:txBody>
                    <a:bodyPr/>
                    <a:lstStyle/>
                    <a:p>
                      <a:pPr algn="ctr"/>
                      <a:r>
                        <a:rPr lang="en-GB" sz="1200" dirty="0" smtClean="0"/>
                        <a:t>196</a:t>
                      </a:r>
                      <a:endParaRPr lang="en-GB" sz="1200" dirty="0"/>
                    </a:p>
                  </a:txBody>
                  <a:tcPr marL="36000" marR="36000" anchor="ctr"/>
                </a:tc>
                <a:tc>
                  <a:txBody>
                    <a:bodyPr/>
                    <a:lstStyle/>
                    <a:p>
                      <a:pPr algn="ctr"/>
                      <a:r>
                        <a:rPr lang="en-GB" sz="1200" dirty="0" smtClean="0"/>
                        <a:t>197</a:t>
                      </a:r>
                      <a:endParaRPr lang="en-GB" sz="1200" dirty="0"/>
                    </a:p>
                  </a:txBody>
                  <a:tcPr marL="36000" marR="36000" anchor="ctr"/>
                </a:tc>
                <a:tc>
                  <a:txBody>
                    <a:bodyPr/>
                    <a:lstStyle/>
                    <a:p>
                      <a:pPr algn="ctr"/>
                      <a:r>
                        <a:rPr lang="en-GB" sz="1200" dirty="0" smtClean="0"/>
                        <a:t>198</a:t>
                      </a:r>
                      <a:endParaRPr lang="en-GB" sz="1200" dirty="0"/>
                    </a:p>
                  </a:txBody>
                  <a:tcPr marL="36000" marR="36000" anchor="ctr"/>
                </a:tc>
                <a:tc>
                  <a:txBody>
                    <a:bodyPr/>
                    <a:lstStyle/>
                    <a:p>
                      <a:pPr algn="ctr"/>
                      <a:r>
                        <a:rPr lang="en-GB" sz="1200" dirty="0" smtClean="0"/>
                        <a:t>199</a:t>
                      </a:r>
                      <a:endParaRPr lang="en-GB" sz="1200" dirty="0"/>
                    </a:p>
                  </a:txBody>
                  <a:tcPr marL="36000" marR="36000" anchor="ctr"/>
                </a:tc>
                <a:tc>
                  <a:txBody>
                    <a:bodyPr/>
                    <a:lstStyle/>
                    <a:p>
                      <a:pPr algn="ctr"/>
                      <a:r>
                        <a:rPr lang="en-GB" sz="1200" dirty="0" smtClean="0"/>
                        <a:t>200</a:t>
                      </a:r>
                      <a:endParaRPr lang="en-GB" sz="1200" dirty="0"/>
                    </a:p>
                  </a:txBody>
                  <a:tcPr marL="36000" marR="36000" anchor="ctr"/>
                </a:tc>
              </a:tr>
            </a:tbl>
          </a:graphicData>
        </a:graphic>
      </p:graphicFrame>
    </p:spTree>
    <p:extLst>
      <p:ext uri="{BB962C8B-B14F-4D97-AF65-F5344CB8AC3E}">
        <p14:creationId xmlns:p14="http://schemas.microsoft.com/office/powerpoint/2010/main" val="22856495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125113" cy="924475"/>
          </a:xfrm>
        </p:spPr>
        <p:txBody>
          <a:bodyPr/>
          <a:lstStyle/>
          <a:p>
            <a:pPr algn="ctr"/>
            <a:r>
              <a:rPr lang="en-GB" dirty="0" smtClean="0"/>
              <a:t> </a:t>
            </a:r>
            <a:r>
              <a:rPr lang="en-GB" dirty="0"/>
              <a:t>P</a:t>
            </a:r>
            <a:r>
              <a:rPr lang="en-GB" dirty="0" smtClean="0"/>
              <a:t>rime numbers 101-200</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313276917"/>
              </p:ext>
            </p:extLst>
          </p:nvPr>
        </p:nvGraphicFramePr>
        <p:xfrm>
          <a:off x="2483768" y="1340768"/>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algn="ctr"/>
                      <a:r>
                        <a:rPr lang="en-GB" sz="1200" dirty="0" smtClean="0"/>
                        <a:t>104</a:t>
                      </a:r>
                      <a:endParaRPr lang="en-GB" sz="1200" dirty="0"/>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tc>
                <a:tc>
                  <a:txBody>
                    <a:bodyPr/>
                    <a:lstStyle/>
                    <a:p>
                      <a:pPr algn="ctr"/>
                      <a:r>
                        <a:rPr lang="en-GB" sz="1200" dirty="0" smtClean="0"/>
                        <a:t>106</a:t>
                      </a:r>
                      <a:endParaRPr lang="en-GB" sz="1200" dirty="0"/>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algn="ctr"/>
                      <a:r>
                        <a:rPr lang="en-GB" sz="1200" dirty="0" smtClean="0"/>
                        <a:t>108</a:t>
                      </a:r>
                      <a:endParaRPr lang="en-GB" sz="1200" dirty="0"/>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tc>
                <a:tc>
                  <a:txBody>
                    <a:bodyPr/>
                    <a:lstStyle/>
                    <a:p>
                      <a:pPr algn="ctr"/>
                      <a:r>
                        <a:rPr lang="en-GB" sz="1200" dirty="0" smtClean="0"/>
                        <a:t>110</a:t>
                      </a:r>
                      <a:endParaRPr lang="en-GB" sz="1200" dirty="0"/>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tc>
                <a:tc>
                  <a:txBody>
                    <a:bodyPr/>
                    <a:lstStyle/>
                    <a:p>
                      <a:pPr algn="ctr"/>
                      <a:r>
                        <a:rPr lang="en-GB" sz="1200" dirty="0" smtClean="0"/>
                        <a:t>112</a:t>
                      </a:r>
                      <a:endParaRPr lang="en-GB" sz="1200" dirty="0"/>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algn="ctr"/>
                      <a:r>
                        <a:rPr lang="en-GB" sz="1200" dirty="0" smtClean="0"/>
                        <a:t>114</a:t>
                      </a:r>
                      <a:endParaRPr lang="en-GB" sz="1200" dirty="0"/>
                    </a:p>
                  </a:txBody>
                  <a:tcPr marL="36000" marR="36000" anchor="ctr">
                    <a:solidFill>
                      <a:schemeClr val="accent4"/>
                    </a:solidFill>
                  </a:tcPr>
                </a:tc>
                <a:tc>
                  <a:txBody>
                    <a:bodyPr/>
                    <a:lstStyle/>
                    <a:p>
                      <a:pPr algn="ctr"/>
                      <a:r>
                        <a:rPr lang="en-GB" sz="1200" dirty="0" smtClean="0"/>
                        <a:t>115</a:t>
                      </a:r>
                      <a:endParaRPr lang="en-GB" sz="1200" dirty="0"/>
                    </a:p>
                  </a:txBody>
                  <a:tcPr marL="36000" marR="36000" anchor="ctr"/>
                </a:tc>
                <a:tc>
                  <a:txBody>
                    <a:bodyPr/>
                    <a:lstStyle/>
                    <a:p>
                      <a:pPr algn="ctr"/>
                      <a:r>
                        <a:rPr lang="en-GB" sz="1200" dirty="0" smtClean="0"/>
                        <a:t>116</a:t>
                      </a:r>
                      <a:endParaRPr lang="en-GB" sz="1200" dirty="0"/>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tc>
                <a:tc>
                  <a:txBody>
                    <a:bodyPr/>
                    <a:lstStyle/>
                    <a:p>
                      <a:pPr algn="ctr"/>
                      <a:r>
                        <a:rPr lang="en-GB" sz="1200" dirty="0" smtClean="0"/>
                        <a:t>118</a:t>
                      </a:r>
                      <a:endParaRPr lang="en-GB" sz="1200" dirty="0"/>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tc>
                <a:tc>
                  <a:txBody>
                    <a:bodyPr/>
                    <a:lstStyle/>
                    <a:p>
                      <a:pPr algn="ctr"/>
                      <a:r>
                        <a:rPr lang="en-GB" sz="1200" dirty="0" smtClean="0"/>
                        <a:t>120</a:t>
                      </a:r>
                      <a:endParaRPr lang="en-GB" sz="1200" dirty="0"/>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tc>
                <a:tc>
                  <a:txBody>
                    <a:bodyPr/>
                    <a:lstStyle/>
                    <a:p>
                      <a:pPr algn="ctr"/>
                      <a:r>
                        <a:rPr lang="en-GB" sz="1200" dirty="0" smtClean="0"/>
                        <a:t>122</a:t>
                      </a:r>
                      <a:endParaRPr lang="en-GB" sz="1200" dirty="0"/>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tc>
                <a:tc>
                  <a:txBody>
                    <a:bodyPr/>
                    <a:lstStyle/>
                    <a:p>
                      <a:pPr algn="ctr"/>
                      <a:r>
                        <a:rPr lang="en-GB" sz="1200" dirty="0" smtClean="0"/>
                        <a:t>124</a:t>
                      </a:r>
                      <a:endParaRPr lang="en-GB" sz="1200" dirty="0"/>
                    </a:p>
                  </a:txBody>
                  <a:tcPr marL="36000" marR="36000" anchor="ctr">
                    <a:solidFill>
                      <a:schemeClr val="accent4"/>
                    </a:solidFill>
                  </a:tcPr>
                </a:tc>
                <a:tc>
                  <a:txBody>
                    <a:bodyPr/>
                    <a:lstStyle/>
                    <a:p>
                      <a:pPr algn="ctr"/>
                      <a:r>
                        <a:rPr lang="en-GB" sz="1200" dirty="0" smtClean="0"/>
                        <a:t>125</a:t>
                      </a:r>
                      <a:endParaRPr lang="en-GB" sz="1200" dirty="0"/>
                    </a:p>
                  </a:txBody>
                  <a:tcPr marL="36000" marR="36000" anchor="ctr"/>
                </a:tc>
                <a:tc>
                  <a:txBody>
                    <a:bodyPr/>
                    <a:lstStyle/>
                    <a:p>
                      <a:pPr algn="ctr"/>
                      <a:r>
                        <a:rPr lang="en-GB" sz="1200" dirty="0" smtClean="0"/>
                        <a:t>126</a:t>
                      </a:r>
                      <a:endParaRPr lang="en-GB" sz="1200" dirty="0"/>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tc>
                <a:tc>
                  <a:txBody>
                    <a:bodyPr/>
                    <a:lstStyle/>
                    <a:p>
                      <a:pPr algn="ctr"/>
                      <a:r>
                        <a:rPr lang="en-GB" sz="1200" dirty="0" smtClean="0"/>
                        <a:t>128</a:t>
                      </a:r>
                      <a:endParaRPr lang="en-GB" sz="1200" dirty="0"/>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tc>
                <a:tc>
                  <a:txBody>
                    <a:bodyPr/>
                    <a:lstStyle/>
                    <a:p>
                      <a:pPr algn="ctr"/>
                      <a:r>
                        <a:rPr lang="en-GB" sz="1200" dirty="0" smtClean="0"/>
                        <a:t>130</a:t>
                      </a:r>
                      <a:endParaRPr lang="en-GB" sz="1200" dirty="0"/>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algn="ctr"/>
                      <a:r>
                        <a:rPr lang="en-GB" sz="1200" dirty="0" smtClean="0"/>
                        <a:t>132</a:t>
                      </a:r>
                      <a:endParaRPr lang="en-GB" sz="1200" dirty="0"/>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tc>
                <a:tc>
                  <a:txBody>
                    <a:bodyPr/>
                    <a:lstStyle/>
                    <a:p>
                      <a:pPr algn="ctr"/>
                      <a:r>
                        <a:rPr lang="en-GB" sz="1200" dirty="0" smtClean="0"/>
                        <a:t>134</a:t>
                      </a:r>
                      <a:endParaRPr lang="en-GB" sz="1200" dirty="0"/>
                    </a:p>
                  </a:txBody>
                  <a:tcPr marL="36000" marR="36000" anchor="ctr">
                    <a:solidFill>
                      <a:schemeClr val="accent4"/>
                    </a:solidFill>
                  </a:tcPr>
                </a:tc>
                <a:tc>
                  <a:txBody>
                    <a:bodyPr/>
                    <a:lstStyle/>
                    <a:p>
                      <a:pPr algn="ctr"/>
                      <a:r>
                        <a:rPr lang="en-GB" sz="1200" dirty="0" smtClean="0"/>
                        <a:t>135</a:t>
                      </a:r>
                      <a:endParaRPr lang="en-GB" sz="1200" dirty="0"/>
                    </a:p>
                  </a:txBody>
                  <a:tcPr marL="36000" marR="36000" anchor="ctr"/>
                </a:tc>
                <a:tc>
                  <a:txBody>
                    <a:bodyPr/>
                    <a:lstStyle/>
                    <a:p>
                      <a:pPr algn="ctr"/>
                      <a:r>
                        <a:rPr lang="en-GB" sz="1200" dirty="0" smtClean="0"/>
                        <a:t>136</a:t>
                      </a:r>
                      <a:endParaRPr lang="en-GB" sz="1200" dirty="0"/>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algn="ctr"/>
                      <a:r>
                        <a:rPr lang="en-GB" sz="1200" dirty="0" smtClean="0"/>
                        <a:t>138</a:t>
                      </a:r>
                      <a:endParaRPr lang="en-GB" sz="1200" dirty="0"/>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tc>
                <a:tc>
                  <a:txBody>
                    <a:bodyPr/>
                    <a:lstStyle/>
                    <a:p>
                      <a:pPr algn="ctr"/>
                      <a:r>
                        <a:rPr lang="en-GB" sz="1200" dirty="0" smtClean="0"/>
                        <a:t>140</a:t>
                      </a:r>
                      <a:endParaRPr lang="en-GB" sz="1200" dirty="0"/>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tc>
                <a:tc>
                  <a:txBody>
                    <a:bodyPr/>
                    <a:lstStyle/>
                    <a:p>
                      <a:pPr algn="ctr"/>
                      <a:r>
                        <a:rPr lang="en-GB" sz="1200" dirty="0" smtClean="0"/>
                        <a:t>142</a:t>
                      </a:r>
                      <a:endParaRPr lang="en-GB" sz="1200" dirty="0"/>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tc>
                <a:tc>
                  <a:txBody>
                    <a:bodyPr/>
                    <a:lstStyle/>
                    <a:p>
                      <a:pPr algn="ctr"/>
                      <a:r>
                        <a:rPr lang="en-GB" sz="1200" dirty="0" smtClean="0"/>
                        <a:t>144</a:t>
                      </a:r>
                      <a:endParaRPr lang="en-GB" sz="1200" dirty="0"/>
                    </a:p>
                  </a:txBody>
                  <a:tcPr marL="36000" marR="36000" anchor="ctr">
                    <a:solidFill>
                      <a:schemeClr val="accent4"/>
                    </a:solidFill>
                  </a:tcPr>
                </a:tc>
                <a:tc>
                  <a:txBody>
                    <a:bodyPr/>
                    <a:lstStyle/>
                    <a:p>
                      <a:pPr algn="ctr"/>
                      <a:r>
                        <a:rPr lang="en-GB" sz="1200" dirty="0" smtClean="0"/>
                        <a:t>145</a:t>
                      </a:r>
                      <a:endParaRPr lang="en-GB" sz="1200" dirty="0"/>
                    </a:p>
                  </a:txBody>
                  <a:tcPr marL="36000" marR="36000" anchor="ctr"/>
                </a:tc>
                <a:tc>
                  <a:txBody>
                    <a:bodyPr/>
                    <a:lstStyle/>
                    <a:p>
                      <a:pPr algn="ctr"/>
                      <a:r>
                        <a:rPr lang="en-GB" sz="1200" dirty="0" smtClean="0"/>
                        <a:t>146</a:t>
                      </a:r>
                      <a:endParaRPr lang="en-GB" sz="1200" dirty="0"/>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tc>
                <a:tc>
                  <a:txBody>
                    <a:bodyPr/>
                    <a:lstStyle/>
                    <a:p>
                      <a:pPr algn="ctr"/>
                      <a:r>
                        <a:rPr lang="en-GB" sz="1200" dirty="0" smtClean="0"/>
                        <a:t>148</a:t>
                      </a:r>
                      <a:endParaRPr lang="en-GB" sz="1200" dirty="0"/>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algn="ctr"/>
                      <a:r>
                        <a:rPr lang="en-GB" sz="1200" dirty="0" smtClean="0"/>
                        <a:t>150</a:t>
                      </a:r>
                      <a:endParaRPr lang="en-GB" sz="1200" dirty="0"/>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tc>
                <a:tc>
                  <a:txBody>
                    <a:bodyPr/>
                    <a:lstStyle/>
                    <a:p>
                      <a:pPr algn="ctr"/>
                      <a:r>
                        <a:rPr lang="en-GB" sz="1200" dirty="0" smtClean="0"/>
                        <a:t>152</a:t>
                      </a:r>
                      <a:endParaRPr lang="en-GB" sz="1200" dirty="0"/>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tc>
                <a:tc>
                  <a:txBody>
                    <a:bodyPr/>
                    <a:lstStyle/>
                    <a:p>
                      <a:pPr algn="ctr"/>
                      <a:r>
                        <a:rPr lang="en-GB" sz="1200" dirty="0" smtClean="0"/>
                        <a:t>154</a:t>
                      </a:r>
                      <a:endParaRPr lang="en-GB" sz="1200" dirty="0"/>
                    </a:p>
                  </a:txBody>
                  <a:tcPr marL="36000" marR="36000" anchor="ctr">
                    <a:solidFill>
                      <a:schemeClr val="accent4"/>
                    </a:solidFill>
                  </a:tcPr>
                </a:tc>
                <a:tc>
                  <a:txBody>
                    <a:bodyPr/>
                    <a:lstStyle/>
                    <a:p>
                      <a:pPr algn="ctr"/>
                      <a:r>
                        <a:rPr lang="en-GB" sz="1200" dirty="0" smtClean="0"/>
                        <a:t>155</a:t>
                      </a:r>
                      <a:endParaRPr lang="en-GB" sz="1200" dirty="0"/>
                    </a:p>
                  </a:txBody>
                  <a:tcPr marL="36000" marR="36000" anchor="ctr"/>
                </a:tc>
                <a:tc>
                  <a:txBody>
                    <a:bodyPr/>
                    <a:lstStyle/>
                    <a:p>
                      <a:pPr algn="ctr"/>
                      <a:r>
                        <a:rPr lang="en-GB" sz="1200" dirty="0" smtClean="0"/>
                        <a:t>156</a:t>
                      </a:r>
                      <a:endParaRPr lang="en-GB" sz="1200" dirty="0"/>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tc>
                <a:tc>
                  <a:txBody>
                    <a:bodyPr/>
                    <a:lstStyle/>
                    <a:p>
                      <a:pPr algn="ctr"/>
                      <a:r>
                        <a:rPr lang="en-GB" sz="1200" dirty="0" smtClean="0"/>
                        <a:t>158</a:t>
                      </a:r>
                      <a:endParaRPr lang="en-GB" sz="1200" dirty="0"/>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tc>
                <a:tc>
                  <a:txBody>
                    <a:bodyPr/>
                    <a:lstStyle/>
                    <a:p>
                      <a:pPr algn="ctr"/>
                      <a:r>
                        <a:rPr lang="en-GB" sz="1200" dirty="0" smtClean="0"/>
                        <a:t>160</a:t>
                      </a:r>
                      <a:endParaRPr lang="en-GB" sz="1200" dirty="0"/>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tc>
                <a:tc>
                  <a:txBody>
                    <a:bodyPr/>
                    <a:lstStyle/>
                    <a:p>
                      <a:pPr algn="ctr"/>
                      <a:r>
                        <a:rPr lang="en-GB" sz="1200" dirty="0" smtClean="0"/>
                        <a:t>162</a:t>
                      </a:r>
                      <a:endParaRPr lang="en-GB" sz="1200" dirty="0"/>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tc>
                <a:tc>
                  <a:txBody>
                    <a:bodyPr/>
                    <a:lstStyle/>
                    <a:p>
                      <a:pPr algn="ctr"/>
                      <a:r>
                        <a:rPr lang="en-GB" sz="1200" dirty="0" smtClean="0"/>
                        <a:t>164</a:t>
                      </a:r>
                      <a:endParaRPr lang="en-GB" sz="1200" dirty="0"/>
                    </a:p>
                  </a:txBody>
                  <a:tcPr marL="36000" marR="36000" anchor="ctr">
                    <a:solidFill>
                      <a:schemeClr val="accent4"/>
                    </a:solidFill>
                  </a:tcPr>
                </a:tc>
                <a:tc>
                  <a:txBody>
                    <a:bodyPr/>
                    <a:lstStyle/>
                    <a:p>
                      <a:pPr algn="ctr"/>
                      <a:r>
                        <a:rPr lang="en-GB" sz="1200" dirty="0" smtClean="0"/>
                        <a:t>165</a:t>
                      </a:r>
                      <a:endParaRPr lang="en-GB" sz="1200" dirty="0"/>
                    </a:p>
                  </a:txBody>
                  <a:tcPr marL="36000" marR="36000" anchor="ctr"/>
                </a:tc>
                <a:tc>
                  <a:txBody>
                    <a:bodyPr/>
                    <a:lstStyle/>
                    <a:p>
                      <a:pPr algn="ctr"/>
                      <a:r>
                        <a:rPr lang="en-GB" sz="1200" dirty="0" smtClean="0"/>
                        <a:t>166</a:t>
                      </a:r>
                      <a:endParaRPr lang="en-GB" sz="1200" dirty="0"/>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algn="ctr"/>
                      <a:r>
                        <a:rPr lang="en-GB" sz="1200" dirty="0" smtClean="0"/>
                        <a:t>168</a:t>
                      </a:r>
                      <a:endParaRPr lang="en-GB" sz="1200" dirty="0"/>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tc>
                <a:tc>
                  <a:txBody>
                    <a:bodyPr/>
                    <a:lstStyle/>
                    <a:p>
                      <a:pPr algn="ctr"/>
                      <a:r>
                        <a:rPr lang="en-GB" sz="1200" dirty="0" smtClean="0"/>
                        <a:t>170</a:t>
                      </a:r>
                      <a:endParaRPr lang="en-GB" sz="1200" dirty="0"/>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tc>
                <a:tc>
                  <a:txBody>
                    <a:bodyPr/>
                    <a:lstStyle/>
                    <a:p>
                      <a:pPr algn="ctr"/>
                      <a:r>
                        <a:rPr lang="en-GB" sz="1200" dirty="0" smtClean="0"/>
                        <a:t>172</a:t>
                      </a:r>
                      <a:endParaRPr lang="en-GB" sz="1200" dirty="0"/>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algn="ctr"/>
                      <a:r>
                        <a:rPr lang="en-GB" sz="1200" dirty="0" smtClean="0"/>
                        <a:t>174</a:t>
                      </a:r>
                      <a:endParaRPr lang="en-GB" sz="1200" dirty="0"/>
                    </a:p>
                  </a:txBody>
                  <a:tcPr marL="36000" marR="36000" anchor="ctr">
                    <a:solidFill>
                      <a:schemeClr val="accent4"/>
                    </a:solidFill>
                  </a:tcPr>
                </a:tc>
                <a:tc>
                  <a:txBody>
                    <a:bodyPr/>
                    <a:lstStyle/>
                    <a:p>
                      <a:pPr algn="ctr"/>
                      <a:r>
                        <a:rPr lang="en-GB" sz="1200" dirty="0" smtClean="0"/>
                        <a:t>175</a:t>
                      </a:r>
                      <a:endParaRPr lang="en-GB" sz="1200" dirty="0"/>
                    </a:p>
                  </a:txBody>
                  <a:tcPr marL="36000" marR="36000" anchor="ctr"/>
                </a:tc>
                <a:tc>
                  <a:txBody>
                    <a:bodyPr/>
                    <a:lstStyle/>
                    <a:p>
                      <a:pPr algn="ctr"/>
                      <a:r>
                        <a:rPr lang="en-GB" sz="1200" dirty="0" smtClean="0"/>
                        <a:t>176</a:t>
                      </a:r>
                      <a:endParaRPr lang="en-GB" sz="1200" dirty="0"/>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tc>
                <a:tc>
                  <a:txBody>
                    <a:bodyPr/>
                    <a:lstStyle/>
                    <a:p>
                      <a:pPr algn="ctr"/>
                      <a:r>
                        <a:rPr lang="en-GB" sz="1200" dirty="0" smtClean="0"/>
                        <a:t>178</a:t>
                      </a:r>
                      <a:endParaRPr lang="en-GB" sz="1200" dirty="0"/>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algn="ctr"/>
                      <a:r>
                        <a:rPr lang="en-GB" sz="1200" dirty="0" smtClean="0"/>
                        <a:t>180</a:t>
                      </a:r>
                      <a:endParaRPr lang="en-GB" sz="1200" dirty="0"/>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tc>
                <a:tc>
                  <a:txBody>
                    <a:bodyPr/>
                    <a:lstStyle/>
                    <a:p>
                      <a:pPr algn="ctr"/>
                      <a:r>
                        <a:rPr lang="en-GB" sz="1200" dirty="0" smtClean="0"/>
                        <a:t>182</a:t>
                      </a:r>
                      <a:endParaRPr lang="en-GB" sz="1200" dirty="0"/>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tc>
                <a:tc>
                  <a:txBody>
                    <a:bodyPr/>
                    <a:lstStyle/>
                    <a:p>
                      <a:pPr algn="ctr"/>
                      <a:r>
                        <a:rPr lang="en-GB" sz="1200" dirty="0" smtClean="0"/>
                        <a:t>184</a:t>
                      </a:r>
                      <a:endParaRPr lang="en-GB" sz="1200" dirty="0"/>
                    </a:p>
                  </a:txBody>
                  <a:tcPr marL="36000" marR="36000" anchor="ctr">
                    <a:solidFill>
                      <a:schemeClr val="accent4"/>
                    </a:solidFill>
                  </a:tcPr>
                </a:tc>
                <a:tc>
                  <a:txBody>
                    <a:bodyPr/>
                    <a:lstStyle/>
                    <a:p>
                      <a:pPr algn="ctr"/>
                      <a:r>
                        <a:rPr lang="en-GB" sz="1200" dirty="0" smtClean="0"/>
                        <a:t>185</a:t>
                      </a:r>
                      <a:endParaRPr lang="en-GB" sz="1200" dirty="0"/>
                    </a:p>
                  </a:txBody>
                  <a:tcPr marL="36000" marR="36000" anchor="ctr"/>
                </a:tc>
                <a:tc>
                  <a:txBody>
                    <a:bodyPr/>
                    <a:lstStyle/>
                    <a:p>
                      <a:pPr algn="ctr"/>
                      <a:r>
                        <a:rPr lang="en-GB" sz="1200" dirty="0" smtClean="0"/>
                        <a:t>186</a:t>
                      </a:r>
                      <a:endParaRPr lang="en-GB" sz="1200" dirty="0"/>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tc>
                <a:tc>
                  <a:txBody>
                    <a:bodyPr/>
                    <a:lstStyle/>
                    <a:p>
                      <a:pPr algn="ctr"/>
                      <a:r>
                        <a:rPr lang="en-GB" sz="1200" dirty="0" smtClean="0"/>
                        <a:t>188</a:t>
                      </a:r>
                      <a:endParaRPr lang="en-GB" sz="1200" dirty="0"/>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tc>
                <a:tc>
                  <a:txBody>
                    <a:bodyPr/>
                    <a:lstStyle/>
                    <a:p>
                      <a:pPr algn="ctr"/>
                      <a:r>
                        <a:rPr lang="en-GB" sz="1200" dirty="0" smtClean="0"/>
                        <a:t>190</a:t>
                      </a:r>
                      <a:endParaRPr lang="en-GB" sz="1200" dirty="0"/>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algn="ctr"/>
                      <a:r>
                        <a:rPr lang="en-GB" sz="1200" dirty="0" smtClean="0"/>
                        <a:t>192</a:t>
                      </a:r>
                      <a:endParaRPr lang="en-GB" sz="1200" dirty="0"/>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tc>
                <a:tc>
                  <a:txBody>
                    <a:bodyPr/>
                    <a:lstStyle/>
                    <a:p>
                      <a:pPr algn="ctr"/>
                      <a:r>
                        <a:rPr lang="en-GB" sz="1200" dirty="0" smtClean="0"/>
                        <a:t>194</a:t>
                      </a:r>
                      <a:endParaRPr lang="en-GB" sz="1200" dirty="0"/>
                    </a:p>
                  </a:txBody>
                  <a:tcPr marL="36000" marR="36000" anchor="ctr">
                    <a:solidFill>
                      <a:schemeClr val="accent4"/>
                    </a:solidFill>
                  </a:tcPr>
                </a:tc>
                <a:tc>
                  <a:txBody>
                    <a:bodyPr/>
                    <a:lstStyle/>
                    <a:p>
                      <a:pPr algn="ctr"/>
                      <a:r>
                        <a:rPr lang="en-GB" sz="1200" dirty="0" smtClean="0"/>
                        <a:t>195</a:t>
                      </a:r>
                      <a:endParaRPr lang="en-GB" sz="1200" dirty="0"/>
                    </a:p>
                  </a:txBody>
                  <a:tcPr marL="36000" marR="36000" anchor="ctr"/>
                </a:tc>
                <a:tc>
                  <a:txBody>
                    <a:bodyPr/>
                    <a:lstStyle/>
                    <a:p>
                      <a:pPr algn="ctr"/>
                      <a:r>
                        <a:rPr lang="en-GB" sz="1200" dirty="0" smtClean="0"/>
                        <a:t>196</a:t>
                      </a:r>
                      <a:endParaRPr lang="en-GB" sz="1200" dirty="0"/>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algn="ctr"/>
                      <a:r>
                        <a:rPr lang="en-GB" sz="1200" dirty="0" smtClean="0"/>
                        <a:t>198</a:t>
                      </a:r>
                      <a:endParaRPr lang="en-GB" sz="1200" dirty="0"/>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tc>
                <a:tc>
                  <a:txBody>
                    <a:bodyPr/>
                    <a:lstStyle/>
                    <a:p>
                      <a:pPr algn="ctr"/>
                      <a:r>
                        <a:rPr lang="en-GB" sz="1200" dirty="0" smtClean="0"/>
                        <a:t>200</a:t>
                      </a:r>
                      <a:endParaRPr lang="en-GB" sz="1200" dirty="0"/>
                    </a:p>
                  </a:txBody>
                  <a:tcPr marL="36000" marR="36000" anchor="ctr">
                    <a:solidFill>
                      <a:schemeClr val="accent4"/>
                    </a:solidFill>
                  </a:tcPr>
                </a:tc>
              </a:tr>
            </a:tbl>
          </a:graphicData>
        </a:graphic>
      </p:graphicFrame>
      <p:sp>
        <p:nvSpPr>
          <p:cNvPr id="3" name="TextBox 2"/>
          <p:cNvSpPr txBox="1"/>
          <p:nvPr/>
        </p:nvSpPr>
        <p:spPr>
          <a:xfrm>
            <a:off x="3419872" y="6093296"/>
            <a:ext cx="3240360" cy="461665"/>
          </a:xfrm>
          <a:prstGeom prst="rect">
            <a:avLst/>
          </a:prstGeom>
          <a:noFill/>
        </p:spPr>
        <p:txBody>
          <a:bodyPr wrap="square" rtlCol="0">
            <a:spAutoFit/>
          </a:bodyPr>
          <a:lstStyle/>
          <a:p>
            <a:r>
              <a:rPr lang="en-GB" sz="2400" dirty="0" smtClean="0"/>
              <a:t>Multiples of 2</a:t>
            </a:r>
            <a:endParaRPr lang="en-GB" sz="2400" dirty="0"/>
          </a:p>
        </p:txBody>
      </p:sp>
    </p:spTree>
    <p:extLst>
      <p:ext uri="{BB962C8B-B14F-4D97-AF65-F5344CB8AC3E}">
        <p14:creationId xmlns:p14="http://schemas.microsoft.com/office/powerpoint/2010/main" val="2187555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a:t>
            </a:r>
            <a:r>
              <a:rPr lang="en-GB" sz="2400" dirty="0"/>
              <a:t>3</a:t>
            </a:r>
            <a:r>
              <a:rPr lang="en-GB" sz="2400" dirty="0" smtClean="0"/>
              <a:t>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2448433246"/>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algn="ctr"/>
                      <a:r>
                        <a:rPr lang="en-GB" sz="1200" dirty="0" smtClean="0"/>
                        <a:t>104</a:t>
                      </a:r>
                      <a:endParaRPr lang="en-GB" sz="1200" dirty="0"/>
                    </a:p>
                  </a:txBody>
                  <a:tcPr marL="36000" marR="36000" anchor="ctr"/>
                </a:tc>
                <a:tc>
                  <a:txBody>
                    <a:bodyPr/>
                    <a:lstStyle/>
                    <a:p>
                      <a:pPr algn="ctr"/>
                      <a:r>
                        <a:rPr lang="en-GB" sz="1200" dirty="0" smtClean="0"/>
                        <a:t>105</a:t>
                      </a:r>
                      <a:endParaRPr lang="en-GB" sz="1200" dirty="0"/>
                    </a:p>
                  </a:txBody>
                  <a:tcPr marL="36000" marR="36000" anchor="ctr">
                    <a:solidFill>
                      <a:srgbClr val="FF0000"/>
                    </a:solidFill>
                  </a:tcPr>
                </a:tc>
                <a:tc>
                  <a:txBody>
                    <a:bodyPr/>
                    <a:lstStyle/>
                    <a:p>
                      <a:pPr algn="ctr"/>
                      <a:r>
                        <a:rPr lang="en-GB" sz="1200" dirty="0" smtClean="0"/>
                        <a:t>106</a:t>
                      </a:r>
                      <a:endParaRPr lang="en-GB" sz="1200" dirty="0"/>
                    </a:p>
                  </a:txBody>
                  <a:tcPr marL="36000" marR="36000" anchor="ctr"/>
                </a:tc>
                <a:tc>
                  <a:txBody>
                    <a:bodyPr/>
                    <a:lstStyle/>
                    <a:p>
                      <a:pPr algn="ctr"/>
                      <a:r>
                        <a:rPr lang="en-GB" sz="1200" dirty="0" smtClean="0"/>
                        <a:t>107</a:t>
                      </a:r>
                      <a:endParaRPr lang="en-GB" sz="1200" dirty="0"/>
                    </a:p>
                  </a:txBody>
                  <a:tcPr marL="36000" marR="36000" anchor="ctr"/>
                </a:tc>
                <a:tc>
                  <a:txBody>
                    <a:bodyPr/>
                    <a:lstStyle/>
                    <a:p>
                      <a:pPr algn="ctr"/>
                      <a:r>
                        <a:rPr lang="en-GB" sz="1200" dirty="0" smtClean="0"/>
                        <a:t>108</a:t>
                      </a:r>
                      <a:endParaRPr lang="en-GB" sz="1200" dirty="0"/>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tc>
                <a:tc>
                  <a:txBody>
                    <a:bodyPr/>
                    <a:lstStyle/>
                    <a:p>
                      <a:pPr algn="ctr"/>
                      <a:r>
                        <a:rPr lang="en-GB" sz="1200" dirty="0" smtClean="0"/>
                        <a:t>110</a:t>
                      </a:r>
                      <a:endParaRPr lang="en-GB" sz="1200" dirty="0"/>
                    </a:p>
                  </a:txBody>
                  <a:tcPr marL="36000" marR="36000" anchor="ctr">
                    <a:noFill/>
                  </a:tcPr>
                </a:tc>
              </a:tr>
              <a:tr h="453822">
                <a:tc>
                  <a:txBody>
                    <a:bodyPr/>
                    <a:lstStyle/>
                    <a:p>
                      <a:pPr algn="ctr"/>
                      <a:r>
                        <a:rPr lang="en-GB" sz="1200" dirty="0" smtClean="0"/>
                        <a:t>111</a:t>
                      </a:r>
                      <a:endParaRPr lang="en-GB" sz="1200" dirty="0"/>
                    </a:p>
                  </a:txBody>
                  <a:tcPr marL="36000" marR="36000" anchor="ctr">
                    <a:solidFill>
                      <a:srgbClr val="FF0000"/>
                    </a:solidFill>
                  </a:tcPr>
                </a:tc>
                <a:tc>
                  <a:txBody>
                    <a:bodyPr/>
                    <a:lstStyle/>
                    <a:p>
                      <a:pPr algn="ctr"/>
                      <a:r>
                        <a:rPr lang="en-GB" sz="1200" dirty="0" smtClean="0"/>
                        <a:t>112</a:t>
                      </a:r>
                      <a:endParaRPr lang="en-GB" sz="1200" dirty="0"/>
                    </a:p>
                  </a:txBody>
                  <a:tcPr marL="36000" marR="36000" anchor="ctr"/>
                </a:tc>
                <a:tc>
                  <a:txBody>
                    <a:bodyPr/>
                    <a:lstStyle/>
                    <a:p>
                      <a:pPr algn="ctr"/>
                      <a:r>
                        <a:rPr lang="en-GB" sz="1200" dirty="0" smtClean="0"/>
                        <a:t>113</a:t>
                      </a:r>
                      <a:endParaRPr lang="en-GB" sz="1200" dirty="0"/>
                    </a:p>
                  </a:txBody>
                  <a:tcPr marL="36000" marR="36000" anchor="ctr"/>
                </a:tc>
                <a:tc>
                  <a:txBody>
                    <a:bodyPr/>
                    <a:lstStyle/>
                    <a:p>
                      <a:pPr algn="ctr"/>
                      <a:r>
                        <a:rPr lang="en-GB" sz="1200" dirty="0" smtClean="0"/>
                        <a:t>114</a:t>
                      </a:r>
                      <a:endParaRPr lang="en-GB" sz="1200" dirty="0"/>
                    </a:p>
                  </a:txBody>
                  <a:tcPr marL="36000" marR="36000" anchor="ctr">
                    <a:solidFill>
                      <a:schemeClr val="accent4"/>
                    </a:solidFill>
                  </a:tcPr>
                </a:tc>
                <a:tc>
                  <a:txBody>
                    <a:bodyPr/>
                    <a:lstStyle/>
                    <a:p>
                      <a:pPr algn="ctr"/>
                      <a:r>
                        <a:rPr lang="en-GB" sz="1200" dirty="0" smtClean="0"/>
                        <a:t>115</a:t>
                      </a:r>
                      <a:endParaRPr lang="en-GB" sz="1200" dirty="0"/>
                    </a:p>
                  </a:txBody>
                  <a:tcPr marL="36000" marR="36000" anchor="ctr">
                    <a:noFill/>
                  </a:tcPr>
                </a:tc>
                <a:tc>
                  <a:txBody>
                    <a:bodyPr/>
                    <a:lstStyle/>
                    <a:p>
                      <a:pPr algn="ctr"/>
                      <a:r>
                        <a:rPr lang="en-GB" sz="1200" dirty="0" smtClean="0"/>
                        <a:t>116</a:t>
                      </a:r>
                      <a:endParaRPr lang="en-GB" sz="1200" dirty="0"/>
                    </a:p>
                  </a:txBody>
                  <a:tcPr marL="36000" marR="36000" anchor="ctr"/>
                </a:tc>
                <a:tc>
                  <a:txBody>
                    <a:bodyPr/>
                    <a:lstStyle/>
                    <a:p>
                      <a:pPr algn="ctr"/>
                      <a:r>
                        <a:rPr lang="en-GB" sz="1200" dirty="0" smtClean="0"/>
                        <a:t>117</a:t>
                      </a:r>
                      <a:endParaRPr lang="en-GB" sz="1200" dirty="0"/>
                    </a:p>
                  </a:txBody>
                  <a:tcPr marL="36000" marR="36000" anchor="ctr">
                    <a:solidFill>
                      <a:srgbClr val="FF0000"/>
                    </a:solidFill>
                  </a:tcPr>
                </a:tc>
                <a:tc>
                  <a:txBody>
                    <a:bodyPr/>
                    <a:lstStyle/>
                    <a:p>
                      <a:pPr algn="ctr"/>
                      <a:r>
                        <a:rPr lang="en-GB" sz="1200" dirty="0" smtClean="0"/>
                        <a:t>118</a:t>
                      </a:r>
                      <a:endParaRPr lang="en-GB" sz="1200" dirty="0"/>
                    </a:p>
                  </a:txBody>
                  <a:tcPr marL="36000" marR="36000" anchor="ctr"/>
                </a:tc>
                <a:tc>
                  <a:txBody>
                    <a:bodyPr/>
                    <a:lstStyle/>
                    <a:p>
                      <a:pPr algn="ctr"/>
                      <a:r>
                        <a:rPr lang="en-GB" sz="1200" dirty="0" smtClean="0"/>
                        <a:t>119</a:t>
                      </a:r>
                      <a:endParaRPr lang="en-GB" sz="1200" dirty="0"/>
                    </a:p>
                  </a:txBody>
                  <a:tcPr marL="36000" marR="36000" anchor="ctr"/>
                </a:tc>
                <a:tc>
                  <a:txBody>
                    <a:bodyPr/>
                    <a:lstStyle/>
                    <a:p>
                      <a:pPr algn="ctr"/>
                      <a:r>
                        <a:rPr lang="en-GB" sz="1200" dirty="0" smtClean="0"/>
                        <a:t>120</a:t>
                      </a:r>
                      <a:endParaRPr lang="en-GB" sz="1200" dirty="0"/>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noFill/>
                  </a:tcPr>
                </a:tc>
                <a:tc>
                  <a:txBody>
                    <a:bodyPr/>
                    <a:lstStyle/>
                    <a:p>
                      <a:pPr algn="ctr"/>
                      <a:r>
                        <a:rPr lang="en-GB" sz="1200" dirty="0" smtClean="0"/>
                        <a:t>122</a:t>
                      </a:r>
                      <a:endParaRPr lang="en-GB" sz="1200" dirty="0"/>
                    </a:p>
                  </a:txBody>
                  <a:tcPr marL="36000" marR="36000" anchor="ctr"/>
                </a:tc>
                <a:tc>
                  <a:txBody>
                    <a:bodyPr/>
                    <a:lstStyle/>
                    <a:p>
                      <a:pPr algn="ctr"/>
                      <a:r>
                        <a:rPr lang="en-GB" sz="1200" dirty="0" smtClean="0"/>
                        <a:t>123</a:t>
                      </a:r>
                      <a:endParaRPr lang="en-GB" sz="1200" dirty="0"/>
                    </a:p>
                  </a:txBody>
                  <a:tcPr marL="36000" marR="36000" anchor="ctr">
                    <a:solidFill>
                      <a:srgbClr val="FF0000"/>
                    </a:solidFill>
                  </a:tcPr>
                </a:tc>
                <a:tc>
                  <a:txBody>
                    <a:bodyPr/>
                    <a:lstStyle/>
                    <a:p>
                      <a:pPr algn="ctr"/>
                      <a:r>
                        <a:rPr lang="en-GB" sz="1200" dirty="0" smtClean="0"/>
                        <a:t>124</a:t>
                      </a:r>
                      <a:endParaRPr lang="en-GB" sz="1200" dirty="0"/>
                    </a:p>
                  </a:txBody>
                  <a:tcPr marL="36000" marR="36000" anchor="ctr"/>
                </a:tc>
                <a:tc>
                  <a:txBody>
                    <a:bodyPr/>
                    <a:lstStyle/>
                    <a:p>
                      <a:pPr algn="ctr"/>
                      <a:r>
                        <a:rPr lang="en-GB" sz="1200" dirty="0" smtClean="0"/>
                        <a:t>125</a:t>
                      </a:r>
                      <a:endParaRPr lang="en-GB" sz="1200" dirty="0"/>
                    </a:p>
                  </a:txBody>
                  <a:tcPr marL="36000" marR="36000" anchor="ctr">
                    <a:noFill/>
                  </a:tcPr>
                </a:tc>
                <a:tc>
                  <a:txBody>
                    <a:bodyPr/>
                    <a:lstStyle/>
                    <a:p>
                      <a:pPr algn="ctr"/>
                      <a:r>
                        <a:rPr lang="en-GB" sz="1200" dirty="0" smtClean="0"/>
                        <a:t>126</a:t>
                      </a:r>
                      <a:endParaRPr lang="en-GB" sz="1200" dirty="0"/>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tc>
                <a:tc>
                  <a:txBody>
                    <a:bodyPr/>
                    <a:lstStyle/>
                    <a:p>
                      <a:pPr algn="ctr"/>
                      <a:r>
                        <a:rPr lang="en-GB" sz="1200" dirty="0" smtClean="0"/>
                        <a:t>128</a:t>
                      </a:r>
                      <a:endParaRPr lang="en-GB" sz="1200" dirty="0"/>
                    </a:p>
                  </a:txBody>
                  <a:tcPr marL="36000" marR="36000" anchor="ctr">
                    <a:noFill/>
                  </a:tcPr>
                </a:tc>
                <a:tc>
                  <a:txBody>
                    <a:bodyPr/>
                    <a:lstStyle/>
                    <a:p>
                      <a:pPr algn="ctr"/>
                      <a:r>
                        <a:rPr lang="en-GB" sz="1200" dirty="0" smtClean="0"/>
                        <a:t>129</a:t>
                      </a:r>
                      <a:endParaRPr lang="en-GB" sz="1200" dirty="0"/>
                    </a:p>
                  </a:txBody>
                  <a:tcPr marL="36000" marR="36000" anchor="ctr">
                    <a:solidFill>
                      <a:srgbClr val="FF0000"/>
                    </a:solidFill>
                  </a:tcPr>
                </a:tc>
                <a:tc>
                  <a:txBody>
                    <a:bodyPr/>
                    <a:lstStyle/>
                    <a:p>
                      <a:pPr algn="ctr"/>
                      <a:r>
                        <a:rPr lang="en-GB" sz="1200" dirty="0" smtClean="0"/>
                        <a:t>130</a:t>
                      </a:r>
                      <a:endParaRPr lang="en-GB" sz="1200" dirty="0"/>
                    </a:p>
                  </a:txBody>
                  <a:tcPr marL="36000" marR="36000" anchor="ctr">
                    <a:noFill/>
                  </a:tcPr>
                </a:tc>
              </a:tr>
              <a:tr h="453822">
                <a:tc>
                  <a:txBody>
                    <a:bodyPr/>
                    <a:lstStyle/>
                    <a:p>
                      <a:pPr algn="ctr"/>
                      <a:r>
                        <a:rPr lang="en-GB" sz="1200" dirty="0" smtClean="0"/>
                        <a:t>131</a:t>
                      </a:r>
                      <a:endParaRPr lang="en-GB" sz="1200" dirty="0"/>
                    </a:p>
                  </a:txBody>
                  <a:tcPr marL="36000" marR="36000" anchor="ctr"/>
                </a:tc>
                <a:tc>
                  <a:txBody>
                    <a:bodyPr/>
                    <a:lstStyle/>
                    <a:p>
                      <a:pPr algn="ctr"/>
                      <a:r>
                        <a:rPr lang="en-GB" sz="1200" dirty="0" smtClean="0"/>
                        <a:t>132</a:t>
                      </a:r>
                      <a:endParaRPr lang="en-GB" sz="1200" dirty="0"/>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tc>
                <a:tc>
                  <a:txBody>
                    <a:bodyPr/>
                    <a:lstStyle/>
                    <a:p>
                      <a:pPr algn="ctr"/>
                      <a:r>
                        <a:rPr lang="en-GB" sz="1200" dirty="0" smtClean="0"/>
                        <a:t>134</a:t>
                      </a:r>
                      <a:endParaRPr lang="en-GB" sz="1200" dirty="0"/>
                    </a:p>
                  </a:txBody>
                  <a:tcPr marL="36000" marR="36000" anchor="ctr"/>
                </a:tc>
                <a:tc>
                  <a:txBody>
                    <a:bodyPr/>
                    <a:lstStyle/>
                    <a:p>
                      <a:pPr algn="ctr"/>
                      <a:r>
                        <a:rPr lang="en-GB" sz="1200" dirty="0" smtClean="0"/>
                        <a:t>135</a:t>
                      </a:r>
                      <a:endParaRPr lang="en-GB" sz="1200" dirty="0"/>
                    </a:p>
                  </a:txBody>
                  <a:tcPr marL="36000" marR="36000" anchor="ctr">
                    <a:solidFill>
                      <a:srgbClr val="FF0000"/>
                    </a:solidFill>
                  </a:tcPr>
                </a:tc>
                <a:tc>
                  <a:txBody>
                    <a:bodyPr/>
                    <a:lstStyle/>
                    <a:p>
                      <a:pPr algn="ctr"/>
                      <a:r>
                        <a:rPr lang="en-GB" sz="1200" dirty="0" smtClean="0"/>
                        <a:t>136</a:t>
                      </a:r>
                      <a:endParaRPr lang="en-GB" sz="1200" dirty="0"/>
                    </a:p>
                  </a:txBody>
                  <a:tcPr marL="36000" marR="36000" anchor="ctr"/>
                </a:tc>
                <a:tc>
                  <a:txBody>
                    <a:bodyPr/>
                    <a:lstStyle/>
                    <a:p>
                      <a:pPr algn="ctr"/>
                      <a:r>
                        <a:rPr lang="en-GB" sz="1200" dirty="0" smtClean="0"/>
                        <a:t>137</a:t>
                      </a:r>
                      <a:endParaRPr lang="en-GB" sz="1200" dirty="0"/>
                    </a:p>
                  </a:txBody>
                  <a:tcPr marL="36000" marR="36000" anchor="ctr"/>
                </a:tc>
                <a:tc>
                  <a:txBody>
                    <a:bodyPr/>
                    <a:lstStyle/>
                    <a:p>
                      <a:pPr algn="ctr"/>
                      <a:r>
                        <a:rPr lang="en-GB" sz="1200" dirty="0" smtClean="0"/>
                        <a:t>138</a:t>
                      </a:r>
                      <a:endParaRPr lang="en-GB" sz="1200" dirty="0"/>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tc>
                <a:tc>
                  <a:txBody>
                    <a:bodyPr/>
                    <a:lstStyle/>
                    <a:p>
                      <a:pPr algn="ctr"/>
                      <a:r>
                        <a:rPr lang="en-GB" sz="1200" dirty="0" smtClean="0"/>
                        <a:t>140</a:t>
                      </a:r>
                      <a:endParaRPr lang="en-GB" sz="1200" dirty="0"/>
                    </a:p>
                  </a:txBody>
                  <a:tcPr marL="36000" marR="36000" anchor="ctr">
                    <a:noFill/>
                  </a:tcPr>
                </a:tc>
              </a:tr>
              <a:tr h="453822">
                <a:tc>
                  <a:txBody>
                    <a:bodyPr/>
                    <a:lstStyle/>
                    <a:p>
                      <a:pPr algn="ctr"/>
                      <a:r>
                        <a:rPr lang="en-GB" sz="1200" dirty="0" smtClean="0"/>
                        <a:t>141</a:t>
                      </a:r>
                      <a:endParaRPr lang="en-GB" sz="1200" dirty="0"/>
                    </a:p>
                  </a:txBody>
                  <a:tcPr marL="36000" marR="36000" anchor="ctr">
                    <a:solidFill>
                      <a:srgbClr val="FF0000"/>
                    </a:solidFill>
                  </a:tcPr>
                </a:tc>
                <a:tc>
                  <a:txBody>
                    <a:bodyPr/>
                    <a:lstStyle/>
                    <a:p>
                      <a:pPr algn="ctr"/>
                      <a:r>
                        <a:rPr lang="en-GB" sz="1200" dirty="0" smtClean="0"/>
                        <a:t>142</a:t>
                      </a:r>
                      <a:endParaRPr lang="en-GB" sz="1200" dirty="0"/>
                    </a:p>
                  </a:txBody>
                  <a:tcPr marL="36000" marR="36000" anchor="ctr">
                    <a:noFill/>
                  </a:tcPr>
                </a:tc>
                <a:tc>
                  <a:txBody>
                    <a:bodyPr/>
                    <a:lstStyle/>
                    <a:p>
                      <a:pPr algn="ctr"/>
                      <a:r>
                        <a:rPr lang="en-GB" sz="1200" dirty="0" smtClean="0"/>
                        <a:t>143</a:t>
                      </a:r>
                      <a:endParaRPr lang="en-GB" sz="1200" dirty="0"/>
                    </a:p>
                  </a:txBody>
                  <a:tcPr marL="36000" marR="36000" anchor="ctr"/>
                </a:tc>
                <a:tc>
                  <a:txBody>
                    <a:bodyPr/>
                    <a:lstStyle/>
                    <a:p>
                      <a:pPr algn="ctr"/>
                      <a:r>
                        <a:rPr lang="en-GB" sz="1200" dirty="0" smtClean="0"/>
                        <a:t>144</a:t>
                      </a:r>
                      <a:endParaRPr lang="en-GB" sz="1200" dirty="0"/>
                    </a:p>
                  </a:txBody>
                  <a:tcPr marL="36000" marR="36000" anchor="ctr">
                    <a:solidFill>
                      <a:schemeClr val="accent4"/>
                    </a:solidFill>
                  </a:tcPr>
                </a:tc>
                <a:tc>
                  <a:txBody>
                    <a:bodyPr/>
                    <a:lstStyle/>
                    <a:p>
                      <a:pPr algn="ctr"/>
                      <a:r>
                        <a:rPr lang="en-GB" sz="1200" dirty="0" smtClean="0"/>
                        <a:t>145</a:t>
                      </a:r>
                      <a:endParaRPr lang="en-GB" sz="1200" dirty="0"/>
                    </a:p>
                  </a:txBody>
                  <a:tcPr marL="36000" marR="36000" anchor="ctr">
                    <a:noFill/>
                  </a:tcPr>
                </a:tc>
                <a:tc>
                  <a:txBody>
                    <a:bodyPr/>
                    <a:lstStyle/>
                    <a:p>
                      <a:pPr algn="ctr"/>
                      <a:r>
                        <a:rPr lang="en-GB" sz="1200" dirty="0" smtClean="0"/>
                        <a:t>146</a:t>
                      </a:r>
                      <a:endParaRPr lang="en-GB" sz="1200" dirty="0"/>
                    </a:p>
                  </a:txBody>
                  <a:tcPr marL="36000" marR="36000" anchor="ctr"/>
                </a:tc>
                <a:tc>
                  <a:txBody>
                    <a:bodyPr/>
                    <a:lstStyle/>
                    <a:p>
                      <a:pPr algn="ctr"/>
                      <a:r>
                        <a:rPr lang="en-GB" sz="1200" dirty="0" smtClean="0"/>
                        <a:t>147</a:t>
                      </a:r>
                      <a:endParaRPr lang="en-GB" sz="1200" dirty="0"/>
                    </a:p>
                  </a:txBody>
                  <a:tcPr marL="36000" marR="36000" anchor="ctr">
                    <a:solidFill>
                      <a:srgbClr val="FF0000"/>
                    </a:solidFill>
                  </a:tcPr>
                </a:tc>
                <a:tc>
                  <a:txBody>
                    <a:bodyPr/>
                    <a:lstStyle/>
                    <a:p>
                      <a:pPr algn="ctr"/>
                      <a:r>
                        <a:rPr lang="en-GB" sz="1200" dirty="0" smtClean="0"/>
                        <a:t>148</a:t>
                      </a:r>
                      <a:endParaRPr lang="en-GB" sz="1200" dirty="0"/>
                    </a:p>
                  </a:txBody>
                  <a:tcPr marL="36000" marR="36000" anchor="ctr"/>
                </a:tc>
                <a:tc>
                  <a:txBody>
                    <a:bodyPr/>
                    <a:lstStyle/>
                    <a:p>
                      <a:pPr algn="ctr"/>
                      <a:r>
                        <a:rPr lang="en-GB" sz="1200" dirty="0" smtClean="0"/>
                        <a:t>149</a:t>
                      </a:r>
                      <a:endParaRPr lang="en-GB" sz="1200" dirty="0"/>
                    </a:p>
                  </a:txBody>
                  <a:tcPr marL="36000" marR="36000" anchor="ctr">
                    <a:noFill/>
                  </a:tcPr>
                </a:tc>
                <a:tc>
                  <a:txBody>
                    <a:bodyPr/>
                    <a:lstStyle/>
                    <a:p>
                      <a:pPr algn="ctr"/>
                      <a:r>
                        <a:rPr lang="en-GB" sz="1200" dirty="0" smtClean="0"/>
                        <a:t>150</a:t>
                      </a:r>
                      <a:endParaRPr lang="en-GB" sz="1200" dirty="0"/>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tc>
                <a:tc>
                  <a:txBody>
                    <a:bodyPr/>
                    <a:lstStyle/>
                    <a:p>
                      <a:pPr algn="ctr"/>
                      <a:r>
                        <a:rPr lang="en-GB" sz="1200" dirty="0" smtClean="0"/>
                        <a:t>152</a:t>
                      </a:r>
                      <a:endParaRPr lang="en-GB" sz="1200" dirty="0"/>
                    </a:p>
                  </a:txBody>
                  <a:tcPr marL="36000" marR="36000" anchor="ctr"/>
                </a:tc>
                <a:tc>
                  <a:txBody>
                    <a:bodyPr/>
                    <a:lstStyle/>
                    <a:p>
                      <a:pPr algn="ctr"/>
                      <a:r>
                        <a:rPr lang="en-GB" sz="1200" dirty="0" smtClean="0"/>
                        <a:t>153</a:t>
                      </a:r>
                      <a:endParaRPr lang="en-GB" sz="1200" dirty="0"/>
                    </a:p>
                  </a:txBody>
                  <a:tcPr marL="36000" marR="36000" anchor="ctr">
                    <a:solidFill>
                      <a:srgbClr val="FF0000"/>
                    </a:solidFill>
                  </a:tcPr>
                </a:tc>
                <a:tc>
                  <a:txBody>
                    <a:bodyPr/>
                    <a:lstStyle/>
                    <a:p>
                      <a:pPr algn="ctr"/>
                      <a:r>
                        <a:rPr lang="en-GB" sz="1200" dirty="0" smtClean="0"/>
                        <a:t>154</a:t>
                      </a:r>
                      <a:endParaRPr lang="en-GB" sz="1200" dirty="0"/>
                    </a:p>
                  </a:txBody>
                  <a:tcPr marL="36000" marR="36000" anchor="ctr"/>
                </a:tc>
                <a:tc>
                  <a:txBody>
                    <a:bodyPr/>
                    <a:lstStyle/>
                    <a:p>
                      <a:pPr algn="ctr"/>
                      <a:r>
                        <a:rPr lang="en-GB" sz="1200" dirty="0" smtClean="0"/>
                        <a:t>155</a:t>
                      </a:r>
                      <a:endParaRPr lang="en-GB" sz="1200" dirty="0"/>
                    </a:p>
                  </a:txBody>
                  <a:tcPr marL="36000" marR="36000" anchor="ctr">
                    <a:noFill/>
                  </a:tcPr>
                </a:tc>
                <a:tc>
                  <a:txBody>
                    <a:bodyPr/>
                    <a:lstStyle/>
                    <a:p>
                      <a:pPr algn="ctr"/>
                      <a:r>
                        <a:rPr lang="en-GB" sz="1200" dirty="0" smtClean="0"/>
                        <a:t>156</a:t>
                      </a:r>
                      <a:endParaRPr lang="en-GB" sz="1200" dirty="0"/>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tc>
                <a:tc>
                  <a:txBody>
                    <a:bodyPr/>
                    <a:lstStyle/>
                    <a:p>
                      <a:pPr algn="ctr"/>
                      <a:r>
                        <a:rPr lang="en-GB" sz="1200" dirty="0" smtClean="0"/>
                        <a:t>158</a:t>
                      </a:r>
                      <a:endParaRPr lang="en-GB" sz="1200" dirty="0"/>
                    </a:p>
                  </a:txBody>
                  <a:tcPr marL="36000" marR="36000" anchor="ctr"/>
                </a:tc>
                <a:tc>
                  <a:txBody>
                    <a:bodyPr/>
                    <a:lstStyle/>
                    <a:p>
                      <a:pPr algn="ctr"/>
                      <a:r>
                        <a:rPr lang="en-GB" sz="1200" dirty="0" smtClean="0"/>
                        <a:t>159</a:t>
                      </a:r>
                      <a:endParaRPr lang="en-GB" sz="1200" dirty="0"/>
                    </a:p>
                  </a:txBody>
                  <a:tcPr marL="36000" marR="36000" anchor="ctr">
                    <a:solidFill>
                      <a:srgbClr val="FF0000"/>
                    </a:solidFill>
                  </a:tcPr>
                </a:tc>
                <a:tc>
                  <a:txBody>
                    <a:bodyPr/>
                    <a:lstStyle/>
                    <a:p>
                      <a:pPr algn="ctr"/>
                      <a:r>
                        <a:rPr lang="en-GB" sz="1200" dirty="0" smtClean="0"/>
                        <a:t>160</a:t>
                      </a:r>
                      <a:endParaRPr lang="en-GB" sz="1200" dirty="0"/>
                    </a:p>
                  </a:txBody>
                  <a:tcPr marL="36000" marR="36000" anchor="ctr">
                    <a:noFill/>
                  </a:tcPr>
                </a:tc>
              </a:tr>
              <a:tr h="453822">
                <a:tc>
                  <a:txBody>
                    <a:bodyPr/>
                    <a:lstStyle/>
                    <a:p>
                      <a:pPr algn="ctr"/>
                      <a:r>
                        <a:rPr lang="en-GB" sz="1200" dirty="0" smtClean="0"/>
                        <a:t>161</a:t>
                      </a:r>
                      <a:endParaRPr lang="en-GB" sz="1200" dirty="0"/>
                    </a:p>
                  </a:txBody>
                  <a:tcPr marL="36000" marR="36000" anchor="ctr"/>
                </a:tc>
                <a:tc>
                  <a:txBody>
                    <a:bodyPr/>
                    <a:lstStyle/>
                    <a:p>
                      <a:pPr algn="ctr"/>
                      <a:r>
                        <a:rPr lang="en-GB" sz="1200" dirty="0" smtClean="0"/>
                        <a:t>162</a:t>
                      </a:r>
                      <a:endParaRPr lang="en-GB" sz="1200" dirty="0"/>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algn="ctr"/>
                      <a:r>
                        <a:rPr lang="en-GB" sz="1200" dirty="0" smtClean="0"/>
                        <a:t>164</a:t>
                      </a:r>
                      <a:endParaRPr lang="en-GB" sz="1200" dirty="0"/>
                    </a:p>
                  </a:txBody>
                  <a:tcPr marL="36000" marR="36000" anchor="ctr"/>
                </a:tc>
                <a:tc>
                  <a:txBody>
                    <a:bodyPr/>
                    <a:lstStyle/>
                    <a:p>
                      <a:pPr algn="ctr"/>
                      <a:r>
                        <a:rPr lang="en-GB" sz="1200" dirty="0" smtClean="0"/>
                        <a:t>165</a:t>
                      </a:r>
                      <a:endParaRPr lang="en-GB" sz="1200" dirty="0"/>
                    </a:p>
                  </a:txBody>
                  <a:tcPr marL="36000" marR="36000" anchor="ctr">
                    <a:solidFill>
                      <a:srgbClr val="FF0000"/>
                    </a:solidFill>
                  </a:tcPr>
                </a:tc>
                <a:tc>
                  <a:txBody>
                    <a:bodyPr/>
                    <a:lstStyle/>
                    <a:p>
                      <a:pPr algn="ctr"/>
                      <a:r>
                        <a:rPr lang="en-GB" sz="1200" dirty="0" smtClean="0"/>
                        <a:t>166</a:t>
                      </a:r>
                      <a:endParaRPr lang="en-GB" sz="1200" dirty="0"/>
                    </a:p>
                  </a:txBody>
                  <a:tcPr marL="36000" marR="36000" anchor="ctr"/>
                </a:tc>
                <a:tc>
                  <a:txBody>
                    <a:bodyPr/>
                    <a:lstStyle/>
                    <a:p>
                      <a:pPr algn="ctr"/>
                      <a:r>
                        <a:rPr lang="en-GB" sz="1200" dirty="0" smtClean="0"/>
                        <a:t>167</a:t>
                      </a:r>
                      <a:endParaRPr lang="en-GB" sz="1200" dirty="0"/>
                    </a:p>
                  </a:txBody>
                  <a:tcPr marL="36000" marR="36000" anchor="ctr"/>
                </a:tc>
                <a:tc>
                  <a:txBody>
                    <a:bodyPr/>
                    <a:lstStyle/>
                    <a:p>
                      <a:pPr algn="ctr"/>
                      <a:r>
                        <a:rPr lang="en-GB" sz="1200" dirty="0" smtClean="0"/>
                        <a:t>168</a:t>
                      </a:r>
                      <a:endParaRPr lang="en-GB" sz="1200" dirty="0"/>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tc>
                <a:tc>
                  <a:txBody>
                    <a:bodyPr/>
                    <a:lstStyle/>
                    <a:p>
                      <a:pPr algn="ctr"/>
                      <a:r>
                        <a:rPr lang="en-GB" sz="1200" dirty="0" smtClean="0"/>
                        <a:t>170</a:t>
                      </a:r>
                      <a:endParaRPr lang="en-GB" sz="1200" dirty="0"/>
                    </a:p>
                  </a:txBody>
                  <a:tcPr marL="36000" marR="36000" anchor="ctr">
                    <a:noFill/>
                  </a:tcPr>
                </a:tc>
              </a:tr>
              <a:tr h="453822">
                <a:tc>
                  <a:txBody>
                    <a:bodyPr/>
                    <a:lstStyle/>
                    <a:p>
                      <a:pPr algn="ctr"/>
                      <a:r>
                        <a:rPr lang="en-GB" sz="1200" dirty="0" smtClean="0"/>
                        <a:t>171</a:t>
                      </a:r>
                      <a:endParaRPr lang="en-GB" sz="1200" dirty="0"/>
                    </a:p>
                  </a:txBody>
                  <a:tcPr marL="36000" marR="36000" anchor="ctr">
                    <a:solidFill>
                      <a:srgbClr val="FF0000"/>
                    </a:solidFill>
                  </a:tcPr>
                </a:tc>
                <a:tc>
                  <a:txBody>
                    <a:bodyPr/>
                    <a:lstStyle/>
                    <a:p>
                      <a:pPr algn="ctr"/>
                      <a:r>
                        <a:rPr lang="en-GB" sz="1200" dirty="0" smtClean="0"/>
                        <a:t>172</a:t>
                      </a:r>
                      <a:endParaRPr lang="en-GB" sz="1200" dirty="0"/>
                    </a:p>
                  </a:txBody>
                  <a:tcPr marL="36000" marR="36000" anchor="ctr"/>
                </a:tc>
                <a:tc>
                  <a:txBody>
                    <a:bodyPr/>
                    <a:lstStyle/>
                    <a:p>
                      <a:pPr algn="ctr"/>
                      <a:r>
                        <a:rPr lang="en-GB" sz="1200" dirty="0" smtClean="0"/>
                        <a:t>173</a:t>
                      </a:r>
                      <a:endParaRPr lang="en-GB" sz="1200" dirty="0"/>
                    </a:p>
                  </a:txBody>
                  <a:tcPr marL="36000" marR="36000" anchor="ctr"/>
                </a:tc>
                <a:tc>
                  <a:txBody>
                    <a:bodyPr/>
                    <a:lstStyle/>
                    <a:p>
                      <a:pPr algn="ctr"/>
                      <a:r>
                        <a:rPr lang="en-GB" sz="1200" dirty="0" smtClean="0"/>
                        <a:t>174</a:t>
                      </a:r>
                      <a:endParaRPr lang="en-GB" sz="1200" dirty="0"/>
                    </a:p>
                  </a:txBody>
                  <a:tcPr marL="36000" marR="36000" anchor="ctr">
                    <a:solidFill>
                      <a:schemeClr val="accent4"/>
                    </a:solidFill>
                  </a:tcPr>
                </a:tc>
                <a:tc>
                  <a:txBody>
                    <a:bodyPr/>
                    <a:lstStyle/>
                    <a:p>
                      <a:pPr algn="ctr"/>
                      <a:r>
                        <a:rPr lang="en-GB" sz="1200" dirty="0" smtClean="0"/>
                        <a:t>175</a:t>
                      </a:r>
                      <a:endParaRPr lang="en-GB" sz="1200" dirty="0"/>
                    </a:p>
                  </a:txBody>
                  <a:tcPr marL="36000" marR="36000" anchor="ctr">
                    <a:noFill/>
                  </a:tcPr>
                </a:tc>
                <a:tc>
                  <a:txBody>
                    <a:bodyPr/>
                    <a:lstStyle/>
                    <a:p>
                      <a:pPr algn="ctr"/>
                      <a:r>
                        <a:rPr lang="en-GB" sz="1200" dirty="0" smtClean="0"/>
                        <a:t>176</a:t>
                      </a:r>
                      <a:endParaRPr lang="en-GB" sz="1200" dirty="0"/>
                    </a:p>
                  </a:txBody>
                  <a:tcPr marL="36000" marR="36000" anchor="ctr"/>
                </a:tc>
                <a:tc>
                  <a:txBody>
                    <a:bodyPr/>
                    <a:lstStyle/>
                    <a:p>
                      <a:pPr algn="ctr"/>
                      <a:r>
                        <a:rPr lang="en-GB" sz="1200" dirty="0" smtClean="0"/>
                        <a:t>177</a:t>
                      </a:r>
                      <a:endParaRPr lang="en-GB" sz="1200" dirty="0"/>
                    </a:p>
                  </a:txBody>
                  <a:tcPr marL="36000" marR="36000" anchor="ctr">
                    <a:solidFill>
                      <a:srgbClr val="FF0000"/>
                    </a:solidFill>
                  </a:tcPr>
                </a:tc>
                <a:tc>
                  <a:txBody>
                    <a:bodyPr/>
                    <a:lstStyle/>
                    <a:p>
                      <a:pPr algn="ctr"/>
                      <a:r>
                        <a:rPr lang="en-GB" sz="1200" dirty="0" smtClean="0"/>
                        <a:t>178</a:t>
                      </a:r>
                      <a:endParaRPr lang="en-GB" sz="1200" dirty="0"/>
                    </a:p>
                  </a:txBody>
                  <a:tcPr marL="36000" marR="36000" anchor="ctr"/>
                </a:tc>
                <a:tc>
                  <a:txBody>
                    <a:bodyPr/>
                    <a:lstStyle/>
                    <a:p>
                      <a:pPr algn="ctr"/>
                      <a:r>
                        <a:rPr lang="en-GB" sz="1200" dirty="0" smtClean="0"/>
                        <a:t>179</a:t>
                      </a:r>
                      <a:endParaRPr lang="en-GB" sz="1200" dirty="0"/>
                    </a:p>
                  </a:txBody>
                  <a:tcPr marL="36000" marR="36000" anchor="ctr"/>
                </a:tc>
                <a:tc>
                  <a:txBody>
                    <a:bodyPr/>
                    <a:lstStyle/>
                    <a:p>
                      <a:pPr algn="ctr"/>
                      <a:r>
                        <a:rPr lang="en-GB" sz="1200" dirty="0" smtClean="0"/>
                        <a:t>180</a:t>
                      </a:r>
                      <a:endParaRPr lang="en-GB" sz="1200" dirty="0"/>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tc>
                <a:tc>
                  <a:txBody>
                    <a:bodyPr/>
                    <a:lstStyle/>
                    <a:p>
                      <a:pPr algn="ctr"/>
                      <a:r>
                        <a:rPr lang="en-GB" sz="1200" dirty="0" smtClean="0"/>
                        <a:t>182</a:t>
                      </a:r>
                      <a:endParaRPr lang="en-GB" sz="1200" dirty="0"/>
                    </a:p>
                  </a:txBody>
                  <a:tcPr marL="36000" marR="36000" anchor="ctr"/>
                </a:tc>
                <a:tc>
                  <a:txBody>
                    <a:bodyPr/>
                    <a:lstStyle/>
                    <a:p>
                      <a:pPr algn="ctr"/>
                      <a:r>
                        <a:rPr lang="en-GB" sz="1200" dirty="0" smtClean="0"/>
                        <a:t>183</a:t>
                      </a:r>
                      <a:endParaRPr lang="en-GB" sz="1200" dirty="0"/>
                    </a:p>
                  </a:txBody>
                  <a:tcPr marL="36000" marR="36000" anchor="ctr">
                    <a:solidFill>
                      <a:srgbClr val="FF0000"/>
                    </a:solidFill>
                  </a:tcPr>
                </a:tc>
                <a:tc>
                  <a:txBody>
                    <a:bodyPr/>
                    <a:lstStyle/>
                    <a:p>
                      <a:pPr algn="ctr"/>
                      <a:r>
                        <a:rPr lang="en-GB" sz="1200" dirty="0" smtClean="0"/>
                        <a:t>184</a:t>
                      </a:r>
                      <a:endParaRPr lang="en-GB" sz="1200" dirty="0"/>
                    </a:p>
                  </a:txBody>
                  <a:tcPr marL="36000" marR="36000" anchor="ctr">
                    <a:noFill/>
                  </a:tcPr>
                </a:tc>
                <a:tc>
                  <a:txBody>
                    <a:bodyPr/>
                    <a:lstStyle/>
                    <a:p>
                      <a:pPr algn="ctr"/>
                      <a:r>
                        <a:rPr lang="en-GB" sz="1200" dirty="0" smtClean="0"/>
                        <a:t>185</a:t>
                      </a:r>
                      <a:endParaRPr lang="en-GB" sz="1200" dirty="0"/>
                    </a:p>
                  </a:txBody>
                  <a:tcPr marL="36000" marR="36000" anchor="ctr">
                    <a:noFill/>
                  </a:tcPr>
                </a:tc>
                <a:tc>
                  <a:txBody>
                    <a:bodyPr/>
                    <a:lstStyle/>
                    <a:p>
                      <a:pPr algn="ctr"/>
                      <a:r>
                        <a:rPr lang="en-GB" sz="1200" dirty="0" smtClean="0"/>
                        <a:t>186</a:t>
                      </a:r>
                      <a:endParaRPr lang="en-GB" sz="1200" dirty="0"/>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tc>
                <a:tc>
                  <a:txBody>
                    <a:bodyPr/>
                    <a:lstStyle/>
                    <a:p>
                      <a:pPr algn="ctr"/>
                      <a:r>
                        <a:rPr lang="en-GB" sz="1200" dirty="0" smtClean="0"/>
                        <a:t>188</a:t>
                      </a:r>
                      <a:endParaRPr lang="en-GB" sz="1200" dirty="0"/>
                    </a:p>
                  </a:txBody>
                  <a:tcPr marL="36000" marR="36000" anchor="ctr"/>
                </a:tc>
                <a:tc>
                  <a:txBody>
                    <a:bodyPr/>
                    <a:lstStyle/>
                    <a:p>
                      <a:pPr algn="ctr"/>
                      <a:r>
                        <a:rPr lang="en-GB" sz="1200" dirty="0" smtClean="0"/>
                        <a:t>189</a:t>
                      </a:r>
                      <a:endParaRPr lang="en-GB" sz="1200" dirty="0"/>
                    </a:p>
                  </a:txBody>
                  <a:tcPr marL="36000" marR="36000" anchor="ctr">
                    <a:solidFill>
                      <a:srgbClr val="FF0000"/>
                    </a:solidFill>
                  </a:tcPr>
                </a:tc>
                <a:tc>
                  <a:txBody>
                    <a:bodyPr/>
                    <a:lstStyle/>
                    <a:p>
                      <a:pPr algn="ctr"/>
                      <a:r>
                        <a:rPr lang="en-GB" sz="1200" dirty="0" smtClean="0"/>
                        <a:t>190</a:t>
                      </a:r>
                      <a:endParaRPr lang="en-GB" sz="1200" dirty="0"/>
                    </a:p>
                  </a:txBody>
                  <a:tcPr marL="36000" marR="36000" anchor="ctr">
                    <a:noFill/>
                  </a:tcPr>
                </a:tc>
              </a:tr>
              <a:tr h="453822">
                <a:tc>
                  <a:txBody>
                    <a:bodyPr/>
                    <a:lstStyle/>
                    <a:p>
                      <a:pPr algn="ctr"/>
                      <a:r>
                        <a:rPr lang="en-GB" sz="1200" dirty="0" smtClean="0"/>
                        <a:t>191</a:t>
                      </a:r>
                      <a:endParaRPr lang="en-GB" sz="1200" dirty="0"/>
                    </a:p>
                  </a:txBody>
                  <a:tcPr marL="36000" marR="36000" anchor="ctr">
                    <a:noFill/>
                  </a:tcPr>
                </a:tc>
                <a:tc>
                  <a:txBody>
                    <a:bodyPr/>
                    <a:lstStyle/>
                    <a:p>
                      <a:pPr algn="ctr"/>
                      <a:r>
                        <a:rPr lang="en-GB" sz="1200" dirty="0" smtClean="0"/>
                        <a:t>192</a:t>
                      </a:r>
                      <a:endParaRPr lang="en-GB" sz="1200" dirty="0"/>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tc>
                <a:tc>
                  <a:txBody>
                    <a:bodyPr/>
                    <a:lstStyle/>
                    <a:p>
                      <a:pPr algn="ctr"/>
                      <a:r>
                        <a:rPr lang="en-GB" sz="1200" dirty="0" smtClean="0"/>
                        <a:t>194</a:t>
                      </a:r>
                      <a:endParaRPr lang="en-GB" sz="1200" dirty="0"/>
                    </a:p>
                  </a:txBody>
                  <a:tcPr marL="36000" marR="36000" anchor="ctr"/>
                </a:tc>
                <a:tc>
                  <a:txBody>
                    <a:bodyPr/>
                    <a:lstStyle/>
                    <a:p>
                      <a:pPr algn="ctr"/>
                      <a:r>
                        <a:rPr lang="en-GB" sz="1200" dirty="0" smtClean="0"/>
                        <a:t>195</a:t>
                      </a:r>
                      <a:endParaRPr lang="en-GB" sz="1200" dirty="0"/>
                    </a:p>
                  </a:txBody>
                  <a:tcPr marL="36000" marR="36000" anchor="ctr">
                    <a:solidFill>
                      <a:srgbClr val="FF0000"/>
                    </a:solidFill>
                  </a:tcPr>
                </a:tc>
                <a:tc>
                  <a:txBody>
                    <a:bodyPr/>
                    <a:lstStyle/>
                    <a:p>
                      <a:pPr algn="ctr"/>
                      <a:r>
                        <a:rPr lang="en-GB" sz="1200" dirty="0" smtClean="0"/>
                        <a:t>196</a:t>
                      </a:r>
                      <a:endParaRPr lang="en-GB" sz="1200" dirty="0"/>
                    </a:p>
                  </a:txBody>
                  <a:tcPr marL="36000" marR="36000" anchor="ctr"/>
                </a:tc>
                <a:tc>
                  <a:txBody>
                    <a:bodyPr/>
                    <a:lstStyle/>
                    <a:p>
                      <a:pPr algn="ctr"/>
                      <a:r>
                        <a:rPr lang="en-GB" sz="1200" dirty="0" smtClean="0"/>
                        <a:t>197</a:t>
                      </a:r>
                      <a:endParaRPr lang="en-GB" sz="1200" dirty="0"/>
                    </a:p>
                  </a:txBody>
                  <a:tcPr marL="36000" marR="36000" anchor="ctr"/>
                </a:tc>
                <a:tc>
                  <a:txBody>
                    <a:bodyPr/>
                    <a:lstStyle/>
                    <a:p>
                      <a:pPr algn="ctr"/>
                      <a:r>
                        <a:rPr lang="en-GB" sz="1200" dirty="0" smtClean="0"/>
                        <a:t>198</a:t>
                      </a:r>
                      <a:endParaRPr lang="en-GB" sz="1200" dirty="0"/>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tc>
                <a:tc>
                  <a:txBody>
                    <a:bodyPr/>
                    <a:lstStyle/>
                    <a:p>
                      <a:pPr algn="ctr"/>
                      <a:r>
                        <a:rPr lang="en-GB" sz="1200" dirty="0" smtClean="0"/>
                        <a:t>200</a:t>
                      </a:r>
                      <a:endParaRPr lang="en-GB" sz="1200" dirty="0"/>
                    </a:p>
                  </a:txBody>
                  <a:tcPr marL="36000" marR="36000" anchor="c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40484764"/>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120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124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134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136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142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144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148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1"/>
          <p:cNvSpPr txBox="1">
            <a:spLocks/>
          </p:cNvSpPr>
          <p:nvPr/>
        </p:nvSpPr>
        <p:spPr>
          <a:xfrm>
            <a:off x="899592" y="188640"/>
            <a:ext cx="7125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mtClean="0"/>
              <a:t> Prime numbers 101-200</a:t>
            </a:r>
            <a:endParaRPr lang="en-GB" dirty="0"/>
          </a:p>
        </p:txBody>
      </p:sp>
    </p:spTree>
    <p:extLst>
      <p:ext uri="{BB962C8B-B14F-4D97-AF65-F5344CB8AC3E}">
        <p14:creationId xmlns:p14="http://schemas.microsoft.com/office/powerpoint/2010/main" val="170506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A prime number has only 2 factors: 1 and itself.</a:t>
            </a:r>
            <a:br>
              <a:rPr lang="en-GB" dirty="0" smtClean="0"/>
            </a:br>
            <a:r>
              <a:rPr lang="en-GB" dirty="0"/>
              <a:t/>
            </a:r>
            <a:br>
              <a:rPr lang="en-GB" dirty="0"/>
            </a:br>
            <a:r>
              <a:rPr lang="en-GB" dirty="0" smtClean="0"/>
              <a:t>1 is not a prime factor as it has only 1 factor.</a:t>
            </a:r>
            <a:endParaRPr lang="en-GB" dirty="0"/>
          </a:p>
        </p:txBody>
      </p:sp>
    </p:spTree>
    <p:extLst>
      <p:ext uri="{BB962C8B-B14F-4D97-AF65-F5344CB8AC3E}">
        <p14:creationId xmlns:p14="http://schemas.microsoft.com/office/powerpoint/2010/main" val="3235944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5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557705199"/>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noFill/>
                  </a:tcPr>
                </a:tc>
                <a:tc>
                  <a:txBody>
                    <a:bodyPr/>
                    <a:lstStyle/>
                    <a:p>
                      <a:pPr algn="ctr"/>
                      <a:r>
                        <a:rPr lang="en-GB" sz="1200" dirty="0" smtClean="0"/>
                        <a:t>103</a:t>
                      </a:r>
                      <a:endParaRPr lang="en-GB" sz="1200" dirty="0"/>
                    </a:p>
                  </a:txBody>
                  <a:tcPr marL="36000" marR="36000" anchor="ctr">
                    <a:noFill/>
                  </a:tcPr>
                </a:tc>
                <a:tc>
                  <a:txBody>
                    <a:bodyPr/>
                    <a:lstStyle/>
                    <a:p>
                      <a:pPr algn="ctr"/>
                      <a:r>
                        <a:rPr lang="en-GB" sz="1200" dirty="0" smtClean="0"/>
                        <a:t>104</a:t>
                      </a:r>
                      <a:endParaRPr lang="en-GB" sz="1200" dirty="0"/>
                    </a:p>
                  </a:txBody>
                  <a:tcPr marL="36000" marR="36000" anchor="ctr">
                    <a:no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algn="ctr"/>
                      <a:r>
                        <a:rPr lang="en-GB" sz="1200" dirty="0" smtClean="0"/>
                        <a:t>106</a:t>
                      </a:r>
                      <a:endParaRPr lang="en-GB" sz="1200" dirty="0"/>
                    </a:p>
                  </a:txBody>
                  <a:tcPr marL="36000" marR="36000" anchor="ctr">
                    <a:noFill/>
                  </a:tcPr>
                </a:tc>
                <a:tc>
                  <a:txBody>
                    <a:bodyPr/>
                    <a:lstStyle/>
                    <a:p>
                      <a:pPr algn="ctr"/>
                      <a:r>
                        <a:rPr lang="en-GB" sz="1200" dirty="0" smtClean="0"/>
                        <a:t>107</a:t>
                      </a:r>
                      <a:endParaRPr lang="en-GB" sz="1200" dirty="0"/>
                    </a:p>
                  </a:txBody>
                  <a:tcPr marL="36000" marR="36000" anchor="ctr">
                    <a:noFill/>
                  </a:tcPr>
                </a:tc>
                <a:tc>
                  <a:txBody>
                    <a:bodyPr/>
                    <a:lstStyle/>
                    <a:p>
                      <a:pPr algn="ctr"/>
                      <a:r>
                        <a:rPr lang="en-GB" sz="1200" dirty="0" smtClean="0"/>
                        <a:t>108</a:t>
                      </a:r>
                      <a:endParaRPr lang="en-GB" sz="1200" dirty="0"/>
                    </a:p>
                  </a:txBody>
                  <a:tcPr marL="36000" marR="36000" anchor="ctr">
                    <a:noFill/>
                  </a:tcPr>
                </a:tc>
                <a:tc>
                  <a:txBody>
                    <a:bodyPr/>
                    <a:lstStyle/>
                    <a:p>
                      <a:pPr algn="ctr"/>
                      <a:r>
                        <a:rPr lang="en-GB" sz="1200" dirty="0" smtClean="0"/>
                        <a:t>109</a:t>
                      </a:r>
                      <a:endParaRPr lang="en-GB" sz="1200" dirty="0"/>
                    </a:p>
                  </a:txBody>
                  <a:tcPr marL="36000" marR="36000" anchor="ctr">
                    <a:noFill/>
                  </a:tcPr>
                </a:tc>
                <a:tc>
                  <a:txBody>
                    <a:bodyPr/>
                    <a:lstStyle/>
                    <a:p>
                      <a:pPr algn="ctr"/>
                      <a:r>
                        <a:rPr lang="en-GB" sz="1200" dirty="0" smtClean="0"/>
                        <a:t>110</a:t>
                      </a:r>
                      <a:endParaRPr lang="en-GB" sz="1200" dirty="0"/>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noFill/>
                  </a:tcPr>
                </a:tc>
                <a:tc>
                  <a:txBody>
                    <a:bodyPr/>
                    <a:lstStyle/>
                    <a:p>
                      <a:pPr algn="ctr"/>
                      <a:r>
                        <a:rPr lang="en-GB" sz="1200" dirty="0" smtClean="0"/>
                        <a:t>112</a:t>
                      </a:r>
                      <a:endParaRPr lang="en-GB" sz="1200" dirty="0"/>
                    </a:p>
                  </a:txBody>
                  <a:tcPr marL="36000" marR="36000" anchor="ctr">
                    <a:noFill/>
                  </a:tcPr>
                </a:tc>
                <a:tc>
                  <a:txBody>
                    <a:bodyPr/>
                    <a:lstStyle/>
                    <a:p>
                      <a:pPr algn="ctr"/>
                      <a:r>
                        <a:rPr lang="en-GB" sz="1200" dirty="0" smtClean="0"/>
                        <a:t>113</a:t>
                      </a:r>
                      <a:endParaRPr lang="en-GB" sz="1200" dirty="0"/>
                    </a:p>
                  </a:txBody>
                  <a:tcPr marL="36000" marR="36000" anchor="ctr">
                    <a:noFill/>
                  </a:tcPr>
                </a:tc>
                <a:tc>
                  <a:txBody>
                    <a:bodyPr/>
                    <a:lstStyle/>
                    <a:p>
                      <a:pPr algn="ctr"/>
                      <a:r>
                        <a:rPr lang="en-GB" sz="1200" dirty="0" smtClean="0"/>
                        <a:t>114</a:t>
                      </a:r>
                      <a:endParaRPr lang="en-GB" sz="1200" dirty="0"/>
                    </a:p>
                  </a:txBody>
                  <a:tcPr marL="36000" marR="36000" anchor="ctr">
                    <a:noFill/>
                  </a:tcPr>
                </a:tc>
                <a:tc>
                  <a:txBody>
                    <a:bodyPr/>
                    <a:lstStyle/>
                    <a:p>
                      <a:pPr algn="ctr"/>
                      <a:r>
                        <a:rPr lang="en-GB" sz="1200" dirty="0" smtClean="0"/>
                        <a:t>115</a:t>
                      </a:r>
                      <a:endParaRPr lang="en-GB" sz="1200" dirty="0"/>
                    </a:p>
                  </a:txBody>
                  <a:tcPr marL="36000" marR="36000" anchor="ctr">
                    <a:solidFill>
                      <a:srgbClr val="FF0000"/>
                    </a:solidFill>
                  </a:tcPr>
                </a:tc>
                <a:tc>
                  <a:txBody>
                    <a:bodyPr/>
                    <a:lstStyle/>
                    <a:p>
                      <a:pPr algn="ctr"/>
                      <a:r>
                        <a:rPr lang="en-GB" sz="1200" dirty="0" smtClean="0"/>
                        <a:t>116</a:t>
                      </a:r>
                      <a:endParaRPr lang="en-GB" sz="1200" dirty="0"/>
                    </a:p>
                  </a:txBody>
                  <a:tcPr marL="36000" marR="36000" anchor="ctr">
                    <a:noFill/>
                  </a:tcPr>
                </a:tc>
                <a:tc>
                  <a:txBody>
                    <a:bodyPr/>
                    <a:lstStyle/>
                    <a:p>
                      <a:pPr algn="ctr"/>
                      <a:r>
                        <a:rPr lang="en-GB" sz="1200" dirty="0" smtClean="0"/>
                        <a:t>117</a:t>
                      </a:r>
                      <a:endParaRPr lang="en-GB" sz="1200" dirty="0"/>
                    </a:p>
                  </a:txBody>
                  <a:tcPr marL="36000" marR="36000" anchor="ctr">
                    <a:noFill/>
                  </a:tcPr>
                </a:tc>
                <a:tc>
                  <a:txBody>
                    <a:bodyPr/>
                    <a:lstStyle/>
                    <a:p>
                      <a:pPr algn="ctr"/>
                      <a:r>
                        <a:rPr lang="en-GB" sz="1200" dirty="0" smtClean="0"/>
                        <a:t>118</a:t>
                      </a:r>
                      <a:endParaRPr lang="en-GB" sz="1200" dirty="0"/>
                    </a:p>
                  </a:txBody>
                  <a:tcPr marL="36000" marR="36000" anchor="ctr">
                    <a:noFill/>
                  </a:tcPr>
                </a:tc>
                <a:tc>
                  <a:txBody>
                    <a:bodyPr/>
                    <a:lstStyle/>
                    <a:p>
                      <a:pPr algn="ctr"/>
                      <a:r>
                        <a:rPr lang="en-GB" sz="1200" dirty="0" smtClean="0"/>
                        <a:t>119</a:t>
                      </a:r>
                      <a:endParaRPr lang="en-GB" sz="1200" dirty="0"/>
                    </a:p>
                  </a:txBody>
                  <a:tcPr marL="36000" marR="36000" anchor="ctr">
                    <a:noFill/>
                  </a:tcPr>
                </a:tc>
                <a:tc>
                  <a:txBody>
                    <a:bodyPr/>
                    <a:lstStyle/>
                    <a:p>
                      <a:pPr algn="ctr"/>
                      <a:r>
                        <a:rPr lang="en-GB" sz="1200" dirty="0" smtClean="0"/>
                        <a:t>120</a:t>
                      </a:r>
                      <a:endParaRPr lang="en-GB" sz="1200" dirty="0"/>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noFill/>
                  </a:tcPr>
                </a:tc>
                <a:tc>
                  <a:txBody>
                    <a:bodyPr/>
                    <a:lstStyle/>
                    <a:p>
                      <a:pPr algn="ctr"/>
                      <a:r>
                        <a:rPr lang="en-GB" sz="1200" dirty="0" smtClean="0"/>
                        <a:t>122</a:t>
                      </a:r>
                      <a:endParaRPr lang="en-GB" sz="1200" dirty="0"/>
                    </a:p>
                  </a:txBody>
                  <a:tcPr marL="36000" marR="36000" anchor="ctr">
                    <a:noFill/>
                  </a:tcPr>
                </a:tc>
                <a:tc>
                  <a:txBody>
                    <a:bodyPr/>
                    <a:lstStyle/>
                    <a:p>
                      <a:pPr algn="ctr"/>
                      <a:r>
                        <a:rPr lang="en-GB" sz="1200" dirty="0" smtClean="0"/>
                        <a:t>123</a:t>
                      </a:r>
                      <a:endParaRPr lang="en-GB" sz="1200" dirty="0"/>
                    </a:p>
                  </a:txBody>
                  <a:tcPr marL="36000" marR="36000" anchor="ctr">
                    <a:noFill/>
                  </a:tcPr>
                </a:tc>
                <a:tc>
                  <a:txBody>
                    <a:bodyPr/>
                    <a:lstStyle/>
                    <a:p>
                      <a:pPr algn="ctr"/>
                      <a:r>
                        <a:rPr lang="en-GB" sz="1200" dirty="0" smtClean="0"/>
                        <a:t>124</a:t>
                      </a:r>
                      <a:endParaRPr lang="en-GB" sz="1200" dirty="0"/>
                    </a:p>
                  </a:txBody>
                  <a:tcPr marL="36000" marR="36000" anchor="ctr">
                    <a:noFill/>
                  </a:tcPr>
                </a:tc>
                <a:tc>
                  <a:txBody>
                    <a:bodyPr/>
                    <a:lstStyle/>
                    <a:p>
                      <a:pPr algn="ctr"/>
                      <a:r>
                        <a:rPr lang="en-GB" sz="1200" dirty="0" smtClean="0"/>
                        <a:t>125</a:t>
                      </a:r>
                      <a:endParaRPr lang="en-GB" sz="1200" dirty="0"/>
                    </a:p>
                  </a:txBody>
                  <a:tcPr marL="36000" marR="36000" anchor="ctr">
                    <a:solidFill>
                      <a:srgbClr val="FF0000"/>
                    </a:solidFill>
                  </a:tcPr>
                </a:tc>
                <a:tc>
                  <a:txBody>
                    <a:bodyPr/>
                    <a:lstStyle/>
                    <a:p>
                      <a:pPr algn="ctr"/>
                      <a:r>
                        <a:rPr lang="en-GB" sz="1200" dirty="0" smtClean="0"/>
                        <a:t>126</a:t>
                      </a:r>
                      <a:endParaRPr lang="en-GB" sz="1200" dirty="0"/>
                    </a:p>
                  </a:txBody>
                  <a:tcPr marL="36000" marR="36000" anchor="ctr">
                    <a:noFill/>
                  </a:tcPr>
                </a:tc>
                <a:tc>
                  <a:txBody>
                    <a:bodyPr/>
                    <a:lstStyle/>
                    <a:p>
                      <a:pPr algn="ctr"/>
                      <a:r>
                        <a:rPr lang="en-GB" sz="1200" dirty="0" smtClean="0"/>
                        <a:t>127</a:t>
                      </a:r>
                      <a:endParaRPr lang="en-GB" sz="1200" dirty="0"/>
                    </a:p>
                  </a:txBody>
                  <a:tcPr marL="36000" marR="36000" anchor="ctr">
                    <a:noFill/>
                  </a:tcPr>
                </a:tc>
                <a:tc>
                  <a:txBody>
                    <a:bodyPr/>
                    <a:lstStyle/>
                    <a:p>
                      <a:pPr algn="ctr"/>
                      <a:r>
                        <a:rPr lang="en-GB" sz="1200" dirty="0" smtClean="0"/>
                        <a:t>128</a:t>
                      </a:r>
                      <a:endParaRPr lang="en-GB" sz="1200" dirty="0"/>
                    </a:p>
                  </a:txBody>
                  <a:tcPr marL="36000" marR="36000" anchor="ctr">
                    <a:noFill/>
                  </a:tcPr>
                </a:tc>
                <a:tc>
                  <a:txBody>
                    <a:bodyPr/>
                    <a:lstStyle/>
                    <a:p>
                      <a:pPr algn="ctr"/>
                      <a:r>
                        <a:rPr lang="en-GB" sz="1200" dirty="0" smtClean="0"/>
                        <a:t>129</a:t>
                      </a:r>
                      <a:endParaRPr lang="en-GB" sz="1200" dirty="0"/>
                    </a:p>
                  </a:txBody>
                  <a:tcPr marL="36000" marR="36000" anchor="ctr">
                    <a:noFill/>
                  </a:tcPr>
                </a:tc>
                <a:tc>
                  <a:txBody>
                    <a:bodyPr/>
                    <a:lstStyle/>
                    <a:p>
                      <a:pPr algn="ctr"/>
                      <a:r>
                        <a:rPr lang="en-GB" sz="1200" dirty="0" smtClean="0"/>
                        <a:t>130</a:t>
                      </a:r>
                      <a:endParaRPr lang="en-GB" sz="1200" dirty="0"/>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noFill/>
                  </a:tcPr>
                </a:tc>
                <a:tc>
                  <a:txBody>
                    <a:bodyPr/>
                    <a:lstStyle/>
                    <a:p>
                      <a:pPr algn="ctr"/>
                      <a:r>
                        <a:rPr lang="en-GB" sz="1200" dirty="0" smtClean="0"/>
                        <a:t>132</a:t>
                      </a:r>
                      <a:endParaRPr lang="en-GB" sz="1200" dirty="0"/>
                    </a:p>
                  </a:txBody>
                  <a:tcPr marL="36000" marR="36000" anchor="ctr">
                    <a:noFill/>
                  </a:tcPr>
                </a:tc>
                <a:tc>
                  <a:txBody>
                    <a:bodyPr/>
                    <a:lstStyle/>
                    <a:p>
                      <a:pPr algn="ctr"/>
                      <a:r>
                        <a:rPr lang="en-GB" sz="1200" dirty="0" smtClean="0"/>
                        <a:t>133</a:t>
                      </a:r>
                      <a:endParaRPr lang="en-GB" sz="1200" dirty="0"/>
                    </a:p>
                  </a:txBody>
                  <a:tcPr marL="36000" marR="36000" anchor="ctr">
                    <a:noFill/>
                  </a:tcPr>
                </a:tc>
                <a:tc>
                  <a:txBody>
                    <a:bodyPr/>
                    <a:lstStyle/>
                    <a:p>
                      <a:pPr algn="ctr"/>
                      <a:r>
                        <a:rPr lang="en-GB" sz="1200" dirty="0" smtClean="0"/>
                        <a:t>134</a:t>
                      </a:r>
                      <a:endParaRPr lang="en-GB" sz="1200" dirty="0"/>
                    </a:p>
                  </a:txBody>
                  <a:tcPr marL="36000" marR="36000" anchor="ctr">
                    <a:noFill/>
                  </a:tcPr>
                </a:tc>
                <a:tc>
                  <a:txBody>
                    <a:bodyPr/>
                    <a:lstStyle/>
                    <a:p>
                      <a:pPr algn="ctr"/>
                      <a:r>
                        <a:rPr lang="en-GB" sz="1200" dirty="0" smtClean="0"/>
                        <a:t>135</a:t>
                      </a:r>
                      <a:endParaRPr lang="en-GB" sz="1200" dirty="0"/>
                    </a:p>
                  </a:txBody>
                  <a:tcPr marL="36000" marR="36000" anchor="ctr">
                    <a:solidFill>
                      <a:schemeClr val="accent4"/>
                    </a:solidFill>
                  </a:tcPr>
                </a:tc>
                <a:tc>
                  <a:txBody>
                    <a:bodyPr/>
                    <a:lstStyle/>
                    <a:p>
                      <a:pPr algn="ctr"/>
                      <a:r>
                        <a:rPr lang="en-GB" sz="1200" dirty="0" smtClean="0"/>
                        <a:t>136</a:t>
                      </a:r>
                      <a:endParaRPr lang="en-GB" sz="1200" dirty="0"/>
                    </a:p>
                  </a:txBody>
                  <a:tcPr marL="36000" marR="36000" anchor="ctr">
                    <a:noFill/>
                  </a:tcPr>
                </a:tc>
                <a:tc>
                  <a:txBody>
                    <a:bodyPr/>
                    <a:lstStyle/>
                    <a:p>
                      <a:pPr algn="ctr"/>
                      <a:r>
                        <a:rPr lang="en-GB" sz="1200" dirty="0" smtClean="0"/>
                        <a:t>137</a:t>
                      </a:r>
                      <a:endParaRPr lang="en-GB" sz="1200" dirty="0"/>
                    </a:p>
                  </a:txBody>
                  <a:tcPr marL="36000" marR="36000" anchor="ctr">
                    <a:noFill/>
                  </a:tcPr>
                </a:tc>
                <a:tc>
                  <a:txBody>
                    <a:bodyPr/>
                    <a:lstStyle/>
                    <a:p>
                      <a:pPr algn="ctr"/>
                      <a:r>
                        <a:rPr lang="en-GB" sz="1200" dirty="0" smtClean="0"/>
                        <a:t>138</a:t>
                      </a:r>
                      <a:endParaRPr lang="en-GB" sz="1200" dirty="0"/>
                    </a:p>
                  </a:txBody>
                  <a:tcPr marL="36000" marR="36000" anchor="ctr">
                    <a:noFill/>
                  </a:tcPr>
                </a:tc>
                <a:tc>
                  <a:txBody>
                    <a:bodyPr/>
                    <a:lstStyle/>
                    <a:p>
                      <a:pPr algn="ctr"/>
                      <a:r>
                        <a:rPr lang="en-GB" sz="1200" dirty="0" smtClean="0"/>
                        <a:t>139</a:t>
                      </a:r>
                      <a:endParaRPr lang="en-GB" sz="1200" dirty="0"/>
                    </a:p>
                  </a:txBody>
                  <a:tcPr marL="36000" marR="36000" anchor="ctr">
                    <a:noFill/>
                  </a:tcPr>
                </a:tc>
                <a:tc>
                  <a:txBody>
                    <a:bodyPr/>
                    <a:lstStyle/>
                    <a:p>
                      <a:pPr algn="ctr"/>
                      <a:r>
                        <a:rPr lang="en-GB" sz="1200" dirty="0" smtClean="0"/>
                        <a:t>140</a:t>
                      </a:r>
                      <a:endParaRPr lang="en-GB" sz="1200" dirty="0"/>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noFill/>
                  </a:tcPr>
                </a:tc>
                <a:tc>
                  <a:txBody>
                    <a:bodyPr/>
                    <a:lstStyle/>
                    <a:p>
                      <a:pPr algn="ctr"/>
                      <a:r>
                        <a:rPr lang="en-GB" sz="1200" dirty="0" smtClean="0"/>
                        <a:t>142</a:t>
                      </a:r>
                      <a:endParaRPr lang="en-GB" sz="1200" dirty="0"/>
                    </a:p>
                  </a:txBody>
                  <a:tcPr marL="36000" marR="36000" anchor="ctr">
                    <a:noFill/>
                  </a:tcPr>
                </a:tc>
                <a:tc>
                  <a:txBody>
                    <a:bodyPr/>
                    <a:lstStyle/>
                    <a:p>
                      <a:pPr algn="ctr"/>
                      <a:r>
                        <a:rPr lang="en-GB" sz="1200" dirty="0" smtClean="0"/>
                        <a:t>143</a:t>
                      </a:r>
                      <a:endParaRPr lang="en-GB" sz="1200" dirty="0"/>
                    </a:p>
                  </a:txBody>
                  <a:tcPr marL="36000" marR="36000" anchor="ctr">
                    <a:noFill/>
                  </a:tcPr>
                </a:tc>
                <a:tc>
                  <a:txBody>
                    <a:bodyPr/>
                    <a:lstStyle/>
                    <a:p>
                      <a:pPr algn="ctr"/>
                      <a:r>
                        <a:rPr lang="en-GB" sz="1200" dirty="0" smtClean="0"/>
                        <a:t>144</a:t>
                      </a:r>
                      <a:endParaRPr lang="en-GB" sz="1200" dirty="0"/>
                    </a:p>
                  </a:txBody>
                  <a:tcPr marL="36000" marR="36000" anchor="ctr">
                    <a:noFill/>
                  </a:tcPr>
                </a:tc>
                <a:tc>
                  <a:txBody>
                    <a:bodyPr/>
                    <a:lstStyle/>
                    <a:p>
                      <a:pPr algn="ctr"/>
                      <a:r>
                        <a:rPr lang="en-GB" sz="1200" dirty="0" smtClean="0"/>
                        <a:t>145</a:t>
                      </a:r>
                      <a:endParaRPr lang="en-GB" sz="1200" dirty="0"/>
                    </a:p>
                  </a:txBody>
                  <a:tcPr marL="36000" marR="36000" anchor="ctr">
                    <a:solidFill>
                      <a:srgbClr val="FF0000"/>
                    </a:solidFill>
                  </a:tcPr>
                </a:tc>
                <a:tc>
                  <a:txBody>
                    <a:bodyPr/>
                    <a:lstStyle/>
                    <a:p>
                      <a:pPr algn="ctr"/>
                      <a:r>
                        <a:rPr lang="en-GB" sz="1200" dirty="0" smtClean="0"/>
                        <a:t>146</a:t>
                      </a:r>
                      <a:endParaRPr lang="en-GB" sz="1200" dirty="0"/>
                    </a:p>
                  </a:txBody>
                  <a:tcPr marL="36000" marR="36000" anchor="ctr">
                    <a:noFill/>
                  </a:tcPr>
                </a:tc>
                <a:tc>
                  <a:txBody>
                    <a:bodyPr/>
                    <a:lstStyle/>
                    <a:p>
                      <a:pPr algn="ctr"/>
                      <a:r>
                        <a:rPr lang="en-GB" sz="1200" dirty="0" smtClean="0"/>
                        <a:t>147</a:t>
                      </a:r>
                      <a:endParaRPr lang="en-GB" sz="1200" dirty="0"/>
                    </a:p>
                  </a:txBody>
                  <a:tcPr marL="36000" marR="36000" anchor="ctr">
                    <a:noFill/>
                  </a:tcPr>
                </a:tc>
                <a:tc>
                  <a:txBody>
                    <a:bodyPr/>
                    <a:lstStyle/>
                    <a:p>
                      <a:pPr algn="ctr"/>
                      <a:r>
                        <a:rPr lang="en-GB" sz="1200" dirty="0" smtClean="0"/>
                        <a:t>148</a:t>
                      </a:r>
                      <a:endParaRPr lang="en-GB" sz="1200" dirty="0"/>
                    </a:p>
                  </a:txBody>
                  <a:tcPr marL="36000" marR="36000" anchor="ctr">
                    <a:noFill/>
                  </a:tcPr>
                </a:tc>
                <a:tc>
                  <a:txBody>
                    <a:bodyPr/>
                    <a:lstStyle/>
                    <a:p>
                      <a:pPr algn="ctr"/>
                      <a:r>
                        <a:rPr lang="en-GB" sz="1200" dirty="0" smtClean="0"/>
                        <a:t>149</a:t>
                      </a:r>
                      <a:endParaRPr lang="en-GB" sz="1200" dirty="0"/>
                    </a:p>
                  </a:txBody>
                  <a:tcPr marL="36000" marR="36000" anchor="ctr">
                    <a:noFill/>
                  </a:tcPr>
                </a:tc>
                <a:tc>
                  <a:txBody>
                    <a:bodyPr/>
                    <a:lstStyle/>
                    <a:p>
                      <a:pPr algn="ctr"/>
                      <a:r>
                        <a:rPr lang="en-GB" sz="1200" dirty="0" smtClean="0"/>
                        <a:t>150</a:t>
                      </a:r>
                      <a:endParaRPr lang="en-GB" sz="1200" dirty="0"/>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algn="ctr"/>
                      <a:r>
                        <a:rPr lang="en-GB" sz="1200" dirty="0" smtClean="0"/>
                        <a:t>152</a:t>
                      </a:r>
                      <a:endParaRPr lang="en-GB" sz="1200" dirty="0"/>
                    </a:p>
                  </a:txBody>
                  <a:tcPr marL="36000" marR="36000" anchor="ctr">
                    <a:noFill/>
                  </a:tcPr>
                </a:tc>
                <a:tc>
                  <a:txBody>
                    <a:bodyPr/>
                    <a:lstStyle/>
                    <a:p>
                      <a:pPr algn="ctr"/>
                      <a:r>
                        <a:rPr lang="en-GB" sz="1200" dirty="0" smtClean="0"/>
                        <a:t>153</a:t>
                      </a:r>
                      <a:endParaRPr lang="en-GB" sz="1200" dirty="0"/>
                    </a:p>
                  </a:txBody>
                  <a:tcPr marL="36000" marR="36000" anchor="ctr">
                    <a:noFill/>
                  </a:tcPr>
                </a:tc>
                <a:tc>
                  <a:txBody>
                    <a:bodyPr/>
                    <a:lstStyle/>
                    <a:p>
                      <a:pPr algn="ctr"/>
                      <a:r>
                        <a:rPr lang="en-GB" sz="1200" dirty="0" smtClean="0"/>
                        <a:t>154</a:t>
                      </a:r>
                      <a:endParaRPr lang="en-GB" sz="1200" dirty="0"/>
                    </a:p>
                  </a:txBody>
                  <a:tcPr marL="36000" marR="36000" anchor="ctr">
                    <a:noFill/>
                  </a:tcPr>
                </a:tc>
                <a:tc>
                  <a:txBody>
                    <a:bodyPr/>
                    <a:lstStyle/>
                    <a:p>
                      <a:pPr algn="ctr"/>
                      <a:r>
                        <a:rPr lang="en-GB" sz="1200" dirty="0" smtClean="0"/>
                        <a:t>155</a:t>
                      </a:r>
                      <a:endParaRPr lang="en-GB" sz="1200" dirty="0"/>
                    </a:p>
                  </a:txBody>
                  <a:tcPr marL="36000" marR="36000" anchor="ctr">
                    <a:solidFill>
                      <a:srgbClr val="FF0000"/>
                    </a:solidFill>
                  </a:tcPr>
                </a:tc>
                <a:tc>
                  <a:txBody>
                    <a:bodyPr/>
                    <a:lstStyle/>
                    <a:p>
                      <a:pPr algn="ctr"/>
                      <a:r>
                        <a:rPr lang="en-GB" sz="1200" dirty="0" smtClean="0"/>
                        <a:t>156</a:t>
                      </a:r>
                      <a:endParaRPr lang="en-GB" sz="1200" dirty="0"/>
                    </a:p>
                  </a:txBody>
                  <a:tcPr marL="36000" marR="36000" anchor="ctr">
                    <a:noFill/>
                  </a:tcPr>
                </a:tc>
                <a:tc>
                  <a:txBody>
                    <a:bodyPr/>
                    <a:lstStyle/>
                    <a:p>
                      <a:pPr algn="ctr"/>
                      <a:r>
                        <a:rPr lang="en-GB" sz="1200" dirty="0" smtClean="0"/>
                        <a:t>157</a:t>
                      </a:r>
                      <a:endParaRPr lang="en-GB" sz="1200" dirty="0"/>
                    </a:p>
                  </a:txBody>
                  <a:tcPr marL="36000" marR="36000" anchor="ctr">
                    <a:noFill/>
                  </a:tcPr>
                </a:tc>
                <a:tc>
                  <a:txBody>
                    <a:bodyPr/>
                    <a:lstStyle/>
                    <a:p>
                      <a:pPr algn="ctr"/>
                      <a:r>
                        <a:rPr lang="en-GB" sz="1200" dirty="0" smtClean="0"/>
                        <a:t>158</a:t>
                      </a:r>
                      <a:endParaRPr lang="en-GB" sz="1200" dirty="0"/>
                    </a:p>
                  </a:txBody>
                  <a:tcPr marL="36000" marR="36000" anchor="ctr">
                    <a:noFill/>
                  </a:tcPr>
                </a:tc>
                <a:tc>
                  <a:txBody>
                    <a:bodyPr/>
                    <a:lstStyle/>
                    <a:p>
                      <a:pPr algn="ctr"/>
                      <a:r>
                        <a:rPr lang="en-GB" sz="1200" dirty="0" smtClean="0"/>
                        <a:t>159</a:t>
                      </a:r>
                      <a:endParaRPr lang="en-GB" sz="1200" dirty="0"/>
                    </a:p>
                  </a:txBody>
                  <a:tcPr marL="36000" marR="36000" anchor="ctr">
                    <a:noFill/>
                  </a:tcPr>
                </a:tc>
                <a:tc>
                  <a:txBody>
                    <a:bodyPr/>
                    <a:lstStyle/>
                    <a:p>
                      <a:pPr algn="ctr"/>
                      <a:r>
                        <a:rPr lang="en-GB" sz="1200" dirty="0" smtClean="0"/>
                        <a:t>160</a:t>
                      </a:r>
                      <a:endParaRPr lang="en-GB" sz="1200" dirty="0"/>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noFill/>
                  </a:tcPr>
                </a:tc>
                <a:tc>
                  <a:txBody>
                    <a:bodyPr/>
                    <a:lstStyle/>
                    <a:p>
                      <a:pPr algn="ctr"/>
                      <a:r>
                        <a:rPr lang="en-GB" sz="1200" dirty="0" smtClean="0"/>
                        <a:t>162</a:t>
                      </a:r>
                      <a:endParaRPr lang="en-GB" sz="1200" dirty="0"/>
                    </a:p>
                  </a:txBody>
                  <a:tcPr marL="36000" marR="36000" anchor="ctr">
                    <a:noFill/>
                  </a:tcPr>
                </a:tc>
                <a:tc>
                  <a:txBody>
                    <a:bodyPr/>
                    <a:lstStyle/>
                    <a:p>
                      <a:pPr algn="ctr"/>
                      <a:r>
                        <a:rPr lang="en-GB" sz="1200" dirty="0" smtClean="0"/>
                        <a:t>163</a:t>
                      </a:r>
                      <a:endParaRPr lang="en-GB" sz="1200" dirty="0"/>
                    </a:p>
                  </a:txBody>
                  <a:tcPr marL="36000" marR="36000" anchor="ctr">
                    <a:noFill/>
                  </a:tcPr>
                </a:tc>
                <a:tc>
                  <a:txBody>
                    <a:bodyPr/>
                    <a:lstStyle/>
                    <a:p>
                      <a:pPr algn="ctr"/>
                      <a:r>
                        <a:rPr lang="en-GB" sz="1200" dirty="0" smtClean="0"/>
                        <a:t>164</a:t>
                      </a:r>
                      <a:endParaRPr lang="en-GB" sz="1200" dirty="0"/>
                    </a:p>
                  </a:txBody>
                  <a:tcPr marL="36000" marR="36000" anchor="ctr">
                    <a:noFill/>
                  </a:tcPr>
                </a:tc>
                <a:tc>
                  <a:txBody>
                    <a:bodyPr/>
                    <a:lstStyle/>
                    <a:p>
                      <a:pPr algn="ctr"/>
                      <a:r>
                        <a:rPr lang="en-GB" sz="1200" dirty="0" smtClean="0"/>
                        <a:t>165</a:t>
                      </a:r>
                      <a:endParaRPr lang="en-GB" sz="1200" dirty="0"/>
                    </a:p>
                  </a:txBody>
                  <a:tcPr marL="36000" marR="36000" anchor="ctr">
                    <a:solidFill>
                      <a:schemeClr val="accent4"/>
                    </a:solidFill>
                  </a:tcPr>
                </a:tc>
                <a:tc>
                  <a:txBody>
                    <a:bodyPr/>
                    <a:lstStyle/>
                    <a:p>
                      <a:pPr algn="ctr"/>
                      <a:r>
                        <a:rPr lang="en-GB" sz="1200" dirty="0" smtClean="0"/>
                        <a:t>166</a:t>
                      </a:r>
                      <a:endParaRPr lang="en-GB" sz="1200" dirty="0"/>
                    </a:p>
                  </a:txBody>
                  <a:tcPr marL="36000" marR="36000" anchor="ctr">
                    <a:noFill/>
                  </a:tcPr>
                </a:tc>
                <a:tc>
                  <a:txBody>
                    <a:bodyPr/>
                    <a:lstStyle/>
                    <a:p>
                      <a:pPr algn="ctr"/>
                      <a:r>
                        <a:rPr lang="en-GB" sz="1200" dirty="0" smtClean="0"/>
                        <a:t>167</a:t>
                      </a:r>
                      <a:endParaRPr lang="en-GB" sz="1200" dirty="0"/>
                    </a:p>
                  </a:txBody>
                  <a:tcPr marL="36000" marR="36000" anchor="ctr">
                    <a:noFill/>
                  </a:tcPr>
                </a:tc>
                <a:tc>
                  <a:txBody>
                    <a:bodyPr/>
                    <a:lstStyle/>
                    <a:p>
                      <a:pPr algn="ctr"/>
                      <a:r>
                        <a:rPr lang="en-GB" sz="1200" dirty="0" smtClean="0"/>
                        <a:t>168</a:t>
                      </a:r>
                      <a:endParaRPr lang="en-GB" sz="1200" dirty="0"/>
                    </a:p>
                  </a:txBody>
                  <a:tcPr marL="36000" marR="36000" anchor="ctr">
                    <a:noFill/>
                  </a:tcPr>
                </a:tc>
                <a:tc>
                  <a:txBody>
                    <a:bodyPr/>
                    <a:lstStyle/>
                    <a:p>
                      <a:pPr algn="ctr"/>
                      <a:r>
                        <a:rPr lang="en-GB" sz="1200" dirty="0" smtClean="0"/>
                        <a:t>169</a:t>
                      </a:r>
                      <a:endParaRPr lang="en-GB" sz="1200" dirty="0"/>
                    </a:p>
                  </a:txBody>
                  <a:tcPr marL="36000" marR="36000" anchor="ctr">
                    <a:noFill/>
                  </a:tcPr>
                </a:tc>
                <a:tc>
                  <a:txBody>
                    <a:bodyPr/>
                    <a:lstStyle/>
                    <a:p>
                      <a:pPr algn="ctr"/>
                      <a:r>
                        <a:rPr lang="en-GB" sz="1200" dirty="0" smtClean="0"/>
                        <a:t>170</a:t>
                      </a:r>
                      <a:endParaRPr lang="en-GB" sz="1200" dirty="0"/>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noFill/>
                  </a:tcPr>
                </a:tc>
                <a:tc>
                  <a:txBody>
                    <a:bodyPr/>
                    <a:lstStyle/>
                    <a:p>
                      <a:pPr algn="ctr"/>
                      <a:r>
                        <a:rPr lang="en-GB" sz="1200" dirty="0" smtClean="0"/>
                        <a:t>172</a:t>
                      </a:r>
                      <a:endParaRPr lang="en-GB" sz="1200" dirty="0"/>
                    </a:p>
                  </a:txBody>
                  <a:tcPr marL="36000" marR="36000" anchor="ctr">
                    <a:noFill/>
                  </a:tcPr>
                </a:tc>
                <a:tc>
                  <a:txBody>
                    <a:bodyPr/>
                    <a:lstStyle/>
                    <a:p>
                      <a:pPr algn="ctr"/>
                      <a:r>
                        <a:rPr lang="en-GB" sz="1200" dirty="0" smtClean="0"/>
                        <a:t>173</a:t>
                      </a:r>
                      <a:endParaRPr lang="en-GB" sz="1200" dirty="0"/>
                    </a:p>
                  </a:txBody>
                  <a:tcPr marL="36000" marR="36000" anchor="ctr">
                    <a:noFill/>
                  </a:tcPr>
                </a:tc>
                <a:tc>
                  <a:txBody>
                    <a:bodyPr/>
                    <a:lstStyle/>
                    <a:p>
                      <a:pPr algn="ctr"/>
                      <a:r>
                        <a:rPr lang="en-GB" sz="1200" dirty="0" smtClean="0"/>
                        <a:t>174</a:t>
                      </a:r>
                      <a:endParaRPr lang="en-GB" sz="1200" dirty="0"/>
                    </a:p>
                  </a:txBody>
                  <a:tcPr marL="36000" marR="36000" anchor="ctr">
                    <a:noFill/>
                  </a:tcPr>
                </a:tc>
                <a:tc>
                  <a:txBody>
                    <a:bodyPr/>
                    <a:lstStyle/>
                    <a:p>
                      <a:pPr algn="ctr"/>
                      <a:r>
                        <a:rPr lang="en-GB" sz="1200" dirty="0" smtClean="0"/>
                        <a:t>175</a:t>
                      </a:r>
                      <a:endParaRPr lang="en-GB" sz="1200" dirty="0"/>
                    </a:p>
                  </a:txBody>
                  <a:tcPr marL="36000" marR="36000" anchor="ctr">
                    <a:solidFill>
                      <a:srgbClr val="FF0000"/>
                    </a:solidFill>
                  </a:tcPr>
                </a:tc>
                <a:tc>
                  <a:txBody>
                    <a:bodyPr/>
                    <a:lstStyle/>
                    <a:p>
                      <a:pPr algn="ctr"/>
                      <a:r>
                        <a:rPr lang="en-GB" sz="1200" dirty="0" smtClean="0"/>
                        <a:t>176</a:t>
                      </a:r>
                      <a:endParaRPr lang="en-GB" sz="1200" dirty="0"/>
                    </a:p>
                  </a:txBody>
                  <a:tcPr marL="36000" marR="36000" anchor="ctr">
                    <a:noFill/>
                  </a:tcPr>
                </a:tc>
                <a:tc>
                  <a:txBody>
                    <a:bodyPr/>
                    <a:lstStyle/>
                    <a:p>
                      <a:pPr algn="ctr"/>
                      <a:r>
                        <a:rPr lang="en-GB" sz="1200" dirty="0" smtClean="0"/>
                        <a:t>177</a:t>
                      </a:r>
                      <a:endParaRPr lang="en-GB" sz="1200" dirty="0"/>
                    </a:p>
                  </a:txBody>
                  <a:tcPr marL="36000" marR="36000" anchor="ctr">
                    <a:noFill/>
                  </a:tcPr>
                </a:tc>
                <a:tc>
                  <a:txBody>
                    <a:bodyPr/>
                    <a:lstStyle/>
                    <a:p>
                      <a:pPr algn="ctr"/>
                      <a:r>
                        <a:rPr lang="en-GB" sz="1200" dirty="0" smtClean="0"/>
                        <a:t>178</a:t>
                      </a:r>
                      <a:endParaRPr lang="en-GB" sz="1200" dirty="0"/>
                    </a:p>
                  </a:txBody>
                  <a:tcPr marL="36000" marR="36000" anchor="ctr">
                    <a:noFill/>
                  </a:tcPr>
                </a:tc>
                <a:tc>
                  <a:txBody>
                    <a:bodyPr/>
                    <a:lstStyle/>
                    <a:p>
                      <a:pPr algn="ctr"/>
                      <a:r>
                        <a:rPr lang="en-GB" sz="1200" dirty="0" smtClean="0"/>
                        <a:t>179</a:t>
                      </a:r>
                      <a:endParaRPr lang="en-GB" sz="1200" dirty="0"/>
                    </a:p>
                  </a:txBody>
                  <a:tcPr marL="36000" marR="36000" anchor="ctr">
                    <a:noFill/>
                  </a:tcPr>
                </a:tc>
                <a:tc>
                  <a:txBody>
                    <a:bodyPr/>
                    <a:lstStyle/>
                    <a:p>
                      <a:pPr algn="ctr"/>
                      <a:r>
                        <a:rPr lang="en-GB" sz="1200" dirty="0" smtClean="0"/>
                        <a:t>180</a:t>
                      </a:r>
                      <a:endParaRPr lang="en-GB" sz="1200" dirty="0"/>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algn="ctr"/>
                      <a:r>
                        <a:rPr lang="en-GB" sz="1200" dirty="0" smtClean="0"/>
                        <a:t>182</a:t>
                      </a:r>
                      <a:endParaRPr lang="en-GB" sz="1200" dirty="0"/>
                    </a:p>
                  </a:txBody>
                  <a:tcPr marL="36000" marR="36000" anchor="ctr">
                    <a:noFill/>
                  </a:tcPr>
                </a:tc>
                <a:tc>
                  <a:txBody>
                    <a:bodyPr/>
                    <a:lstStyle/>
                    <a:p>
                      <a:pPr algn="ctr"/>
                      <a:r>
                        <a:rPr lang="en-GB" sz="1200" dirty="0" smtClean="0"/>
                        <a:t>183</a:t>
                      </a:r>
                      <a:endParaRPr lang="en-GB" sz="1200" dirty="0"/>
                    </a:p>
                  </a:txBody>
                  <a:tcPr marL="36000" marR="36000" anchor="ctr">
                    <a:noFill/>
                  </a:tcPr>
                </a:tc>
                <a:tc>
                  <a:txBody>
                    <a:bodyPr/>
                    <a:lstStyle/>
                    <a:p>
                      <a:pPr algn="ctr"/>
                      <a:r>
                        <a:rPr lang="en-GB" sz="1200" dirty="0" smtClean="0"/>
                        <a:t>184</a:t>
                      </a:r>
                      <a:endParaRPr lang="en-GB" sz="1200" dirty="0"/>
                    </a:p>
                  </a:txBody>
                  <a:tcPr marL="36000" marR="36000" anchor="ctr">
                    <a:noFill/>
                  </a:tcPr>
                </a:tc>
                <a:tc>
                  <a:txBody>
                    <a:bodyPr/>
                    <a:lstStyle/>
                    <a:p>
                      <a:pPr algn="ctr"/>
                      <a:r>
                        <a:rPr lang="en-GB" sz="1200" dirty="0" smtClean="0"/>
                        <a:t>185</a:t>
                      </a:r>
                      <a:endParaRPr lang="en-GB" sz="1200" dirty="0"/>
                    </a:p>
                  </a:txBody>
                  <a:tcPr marL="36000" marR="36000" anchor="ctr">
                    <a:solidFill>
                      <a:srgbClr val="FF0000"/>
                    </a:solidFill>
                  </a:tcPr>
                </a:tc>
                <a:tc>
                  <a:txBody>
                    <a:bodyPr/>
                    <a:lstStyle/>
                    <a:p>
                      <a:pPr algn="ctr"/>
                      <a:r>
                        <a:rPr lang="en-GB" sz="1200" dirty="0" smtClean="0"/>
                        <a:t>186</a:t>
                      </a:r>
                      <a:endParaRPr lang="en-GB" sz="1200" dirty="0"/>
                    </a:p>
                  </a:txBody>
                  <a:tcPr marL="36000" marR="36000" anchor="ctr">
                    <a:noFill/>
                  </a:tcPr>
                </a:tc>
                <a:tc>
                  <a:txBody>
                    <a:bodyPr/>
                    <a:lstStyle/>
                    <a:p>
                      <a:pPr algn="ctr"/>
                      <a:r>
                        <a:rPr lang="en-GB" sz="1200" dirty="0" smtClean="0"/>
                        <a:t>187</a:t>
                      </a:r>
                      <a:endParaRPr lang="en-GB" sz="1200" dirty="0"/>
                    </a:p>
                  </a:txBody>
                  <a:tcPr marL="36000" marR="36000" anchor="ctr">
                    <a:noFill/>
                  </a:tcPr>
                </a:tc>
                <a:tc>
                  <a:txBody>
                    <a:bodyPr/>
                    <a:lstStyle/>
                    <a:p>
                      <a:pPr algn="ctr"/>
                      <a:r>
                        <a:rPr lang="en-GB" sz="1200" dirty="0" smtClean="0"/>
                        <a:t>188</a:t>
                      </a:r>
                      <a:endParaRPr lang="en-GB" sz="1200" dirty="0"/>
                    </a:p>
                  </a:txBody>
                  <a:tcPr marL="36000" marR="36000" anchor="ctr">
                    <a:noFill/>
                  </a:tcPr>
                </a:tc>
                <a:tc>
                  <a:txBody>
                    <a:bodyPr/>
                    <a:lstStyle/>
                    <a:p>
                      <a:pPr algn="ctr"/>
                      <a:r>
                        <a:rPr lang="en-GB" sz="1200" dirty="0" smtClean="0"/>
                        <a:t>189</a:t>
                      </a:r>
                      <a:endParaRPr lang="en-GB" sz="1200" dirty="0"/>
                    </a:p>
                  </a:txBody>
                  <a:tcPr marL="36000" marR="36000" anchor="ctr">
                    <a:noFill/>
                  </a:tcPr>
                </a:tc>
                <a:tc>
                  <a:txBody>
                    <a:bodyPr/>
                    <a:lstStyle/>
                    <a:p>
                      <a:pPr algn="ctr"/>
                      <a:r>
                        <a:rPr lang="en-GB" sz="1200" dirty="0" smtClean="0"/>
                        <a:t>190</a:t>
                      </a:r>
                      <a:endParaRPr lang="en-GB" sz="1200" dirty="0"/>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noFill/>
                  </a:tcPr>
                </a:tc>
                <a:tc>
                  <a:txBody>
                    <a:bodyPr/>
                    <a:lstStyle/>
                    <a:p>
                      <a:pPr algn="ctr"/>
                      <a:r>
                        <a:rPr lang="en-GB" sz="1200" dirty="0" smtClean="0"/>
                        <a:t>192</a:t>
                      </a:r>
                      <a:endParaRPr lang="en-GB" sz="1200" dirty="0"/>
                    </a:p>
                  </a:txBody>
                  <a:tcPr marL="36000" marR="36000" anchor="ctr">
                    <a:noFill/>
                  </a:tcPr>
                </a:tc>
                <a:tc>
                  <a:txBody>
                    <a:bodyPr/>
                    <a:lstStyle/>
                    <a:p>
                      <a:pPr algn="ctr"/>
                      <a:r>
                        <a:rPr lang="en-GB" sz="1200" dirty="0" smtClean="0"/>
                        <a:t>193</a:t>
                      </a:r>
                      <a:endParaRPr lang="en-GB" sz="1200" dirty="0"/>
                    </a:p>
                  </a:txBody>
                  <a:tcPr marL="36000" marR="36000" anchor="ctr">
                    <a:noFill/>
                  </a:tcPr>
                </a:tc>
                <a:tc>
                  <a:txBody>
                    <a:bodyPr/>
                    <a:lstStyle/>
                    <a:p>
                      <a:pPr algn="ctr"/>
                      <a:r>
                        <a:rPr lang="en-GB" sz="1200" dirty="0" smtClean="0"/>
                        <a:t>194</a:t>
                      </a:r>
                      <a:endParaRPr lang="en-GB" sz="1200" dirty="0"/>
                    </a:p>
                  </a:txBody>
                  <a:tcPr marL="36000" marR="36000" anchor="ctr">
                    <a:noFill/>
                  </a:tcPr>
                </a:tc>
                <a:tc>
                  <a:txBody>
                    <a:bodyPr/>
                    <a:lstStyle/>
                    <a:p>
                      <a:pPr algn="ctr"/>
                      <a:r>
                        <a:rPr lang="en-GB" sz="1200" dirty="0" smtClean="0"/>
                        <a:t>195</a:t>
                      </a:r>
                      <a:endParaRPr lang="en-GB" sz="1200" dirty="0"/>
                    </a:p>
                  </a:txBody>
                  <a:tcPr marL="36000" marR="36000" anchor="ctr">
                    <a:solidFill>
                      <a:schemeClr val="accent4"/>
                    </a:solidFill>
                  </a:tcPr>
                </a:tc>
                <a:tc>
                  <a:txBody>
                    <a:bodyPr/>
                    <a:lstStyle/>
                    <a:p>
                      <a:pPr algn="ctr"/>
                      <a:r>
                        <a:rPr lang="en-GB" sz="1200" dirty="0" smtClean="0"/>
                        <a:t>196</a:t>
                      </a:r>
                      <a:endParaRPr lang="en-GB" sz="1200" dirty="0"/>
                    </a:p>
                  </a:txBody>
                  <a:tcPr marL="36000" marR="36000" anchor="ctr">
                    <a:noFill/>
                  </a:tcPr>
                </a:tc>
                <a:tc>
                  <a:txBody>
                    <a:bodyPr/>
                    <a:lstStyle/>
                    <a:p>
                      <a:pPr algn="ctr"/>
                      <a:r>
                        <a:rPr lang="en-GB" sz="1200" dirty="0" smtClean="0"/>
                        <a:t>197</a:t>
                      </a:r>
                      <a:endParaRPr lang="en-GB" sz="1200" dirty="0"/>
                    </a:p>
                  </a:txBody>
                  <a:tcPr marL="36000" marR="36000" anchor="ctr">
                    <a:noFill/>
                  </a:tcPr>
                </a:tc>
                <a:tc>
                  <a:txBody>
                    <a:bodyPr/>
                    <a:lstStyle/>
                    <a:p>
                      <a:pPr algn="ctr"/>
                      <a:r>
                        <a:rPr lang="en-GB" sz="1200" dirty="0" smtClean="0"/>
                        <a:t>198</a:t>
                      </a:r>
                      <a:endParaRPr lang="en-GB" sz="1200" dirty="0"/>
                    </a:p>
                  </a:txBody>
                  <a:tcPr marL="36000" marR="36000" anchor="ctr">
                    <a:noFill/>
                  </a:tcPr>
                </a:tc>
                <a:tc>
                  <a:txBody>
                    <a:bodyPr/>
                    <a:lstStyle/>
                    <a:p>
                      <a:pPr algn="ctr"/>
                      <a:r>
                        <a:rPr lang="en-GB" sz="1200" dirty="0" smtClean="0"/>
                        <a:t>199</a:t>
                      </a:r>
                      <a:endParaRPr lang="en-GB" sz="1200" dirty="0"/>
                    </a:p>
                  </a:txBody>
                  <a:tcPr marL="36000" marR="36000" anchor="ctr">
                    <a:noFill/>
                  </a:tcPr>
                </a:tc>
                <a:tc>
                  <a:txBody>
                    <a:bodyPr/>
                    <a:lstStyle/>
                    <a:p>
                      <a:pPr algn="ctr"/>
                      <a:r>
                        <a:rPr lang="en-GB" sz="1200" dirty="0" smtClean="0"/>
                        <a:t>200</a:t>
                      </a:r>
                      <a:endParaRPr lang="en-GB" sz="1200" dirty="0"/>
                    </a:p>
                  </a:txBody>
                  <a:tcPr marL="36000" marR="36000" anchor="ctr">
                    <a:solidFill>
                      <a:schemeClr val="accent4"/>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67419608"/>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120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134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144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185</a:t>
                      </a:r>
                      <a:endParaRPr lang="en-GB" sz="1200" kern="1200" dirty="0">
                        <a:solidFill>
                          <a:schemeClr val="tx1"/>
                        </a:solidFill>
                        <a:latin typeface="+mn-lt"/>
                        <a:ea typeface="+mn-ea"/>
                        <a:cs typeface="+mn-cs"/>
                      </a:endParaRPr>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1"/>
          <p:cNvSpPr txBox="1">
            <a:spLocks/>
          </p:cNvSpPr>
          <p:nvPr/>
        </p:nvSpPr>
        <p:spPr>
          <a:xfrm>
            <a:off x="899592" y="188640"/>
            <a:ext cx="7125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mtClean="0"/>
              <a:t> Prime numbers 101-200</a:t>
            </a:r>
            <a:endParaRPr lang="en-GB" dirty="0"/>
          </a:p>
        </p:txBody>
      </p:sp>
    </p:spTree>
    <p:extLst>
      <p:ext uri="{BB962C8B-B14F-4D97-AF65-F5344CB8AC3E}">
        <p14:creationId xmlns:p14="http://schemas.microsoft.com/office/powerpoint/2010/main" val="24366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7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1832803418"/>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noFill/>
                  </a:tcPr>
                </a:tc>
                <a:tc>
                  <a:txBody>
                    <a:bodyPr/>
                    <a:lstStyle/>
                    <a:p>
                      <a:pPr algn="ctr"/>
                      <a:r>
                        <a:rPr lang="en-GB" sz="1200" dirty="0" smtClean="0"/>
                        <a:t>103</a:t>
                      </a:r>
                      <a:endParaRPr lang="en-GB" sz="1200" dirty="0"/>
                    </a:p>
                  </a:txBody>
                  <a:tcPr marL="36000" marR="36000" anchor="ctr">
                    <a:noFill/>
                  </a:tcPr>
                </a:tc>
                <a:tc>
                  <a:txBody>
                    <a:bodyPr/>
                    <a:lstStyle/>
                    <a:p>
                      <a:pPr algn="ctr"/>
                      <a:r>
                        <a:rPr lang="en-GB" sz="1200" dirty="0" smtClean="0"/>
                        <a:t>104</a:t>
                      </a:r>
                      <a:endParaRPr lang="en-GB" sz="1200" dirty="0"/>
                    </a:p>
                  </a:txBody>
                  <a:tcPr marL="36000" marR="36000" anchor="ctr">
                    <a:no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algn="ctr"/>
                      <a:r>
                        <a:rPr lang="en-GB" sz="1200" dirty="0" smtClean="0"/>
                        <a:t>106</a:t>
                      </a:r>
                      <a:endParaRPr lang="en-GB" sz="1200" dirty="0"/>
                    </a:p>
                  </a:txBody>
                  <a:tcPr marL="36000" marR="36000" anchor="ctr">
                    <a:noFill/>
                  </a:tcPr>
                </a:tc>
                <a:tc>
                  <a:txBody>
                    <a:bodyPr/>
                    <a:lstStyle/>
                    <a:p>
                      <a:pPr algn="ctr"/>
                      <a:r>
                        <a:rPr lang="en-GB" sz="1200" dirty="0" smtClean="0"/>
                        <a:t>107</a:t>
                      </a:r>
                      <a:endParaRPr lang="en-GB" sz="1200" dirty="0"/>
                    </a:p>
                  </a:txBody>
                  <a:tcPr marL="36000" marR="36000" anchor="ctr">
                    <a:noFill/>
                  </a:tcPr>
                </a:tc>
                <a:tc>
                  <a:txBody>
                    <a:bodyPr/>
                    <a:lstStyle/>
                    <a:p>
                      <a:pPr algn="ctr"/>
                      <a:r>
                        <a:rPr lang="en-GB" sz="1200" dirty="0" smtClean="0"/>
                        <a:t>108</a:t>
                      </a:r>
                      <a:endParaRPr lang="en-GB" sz="1200" dirty="0"/>
                    </a:p>
                  </a:txBody>
                  <a:tcPr marL="36000" marR="36000" anchor="ctr">
                    <a:noFill/>
                  </a:tcPr>
                </a:tc>
                <a:tc>
                  <a:txBody>
                    <a:bodyPr/>
                    <a:lstStyle/>
                    <a:p>
                      <a:pPr algn="ctr"/>
                      <a:r>
                        <a:rPr lang="en-GB" sz="1200" dirty="0" smtClean="0"/>
                        <a:t>109</a:t>
                      </a:r>
                      <a:endParaRPr lang="en-GB" sz="1200" dirty="0"/>
                    </a:p>
                  </a:txBody>
                  <a:tcPr marL="36000" marR="36000" anchor="ctr">
                    <a:noFill/>
                  </a:tcPr>
                </a:tc>
                <a:tc>
                  <a:txBody>
                    <a:bodyPr/>
                    <a:lstStyle/>
                    <a:p>
                      <a:pPr algn="ctr"/>
                      <a:r>
                        <a:rPr lang="en-GB" sz="1200" dirty="0" smtClean="0"/>
                        <a:t>110</a:t>
                      </a:r>
                      <a:endParaRPr lang="en-GB" sz="1200" dirty="0"/>
                    </a:p>
                  </a:txBody>
                  <a:tcPr marL="36000" marR="36000" anchor="ctr">
                    <a:noFill/>
                  </a:tcPr>
                </a:tc>
              </a:tr>
              <a:tr h="453822">
                <a:tc>
                  <a:txBody>
                    <a:bodyPr/>
                    <a:lstStyle/>
                    <a:p>
                      <a:pPr algn="ctr"/>
                      <a:r>
                        <a:rPr lang="en-GB" sz="1200" dirty="0" smtClean="0"/>
                        <a:t>111</a:t>
                      </a:r>
                      <a:endParaRPr lang="en-GB" sz="1200" dirty="0"/>
                    </a:p>
                  </a:txBody>
                  <a:tcPr marL="36000" marR="36000" anchor="ctr">
                    <a:noFill/>
                  </a:tcPr>
                </a:tc>
                <a:tc>
                  <a:txBody>
                    <a:bodyPr/>
                    <a:lstStyle/>
                    <a:p>
                      <a:pPr algn="ctr"/>
                      <a:r>
                        <a:rPr lang="en-GB" sz="1200" dirty="0" smtClean="0"/>
                        <a:t>112</a:t>
                      </a:r>
                      <a:endParaRPr lang="en-GB" sz="1200" dirty="0"/>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noFill/>
                  </a:tcPr>
                </a:tc>
                <a:tc>
                  <a:txBody>
                    <a:bodyPr/>
                    <a:lstStyle/>
                    <a:p>
                      <a:pPr algn="ctr"/>
                      <a:r>
                        <a:rPr lang="en-GB" sz="1200" dirty="0" smtClean="0"/>
                        <a:t>114</a:t>
                      </a:r>
                      <a:endParaRPr lang="en-GB" sz="1200" dirty="0"/>
                    </a:p>
                  </a:txBody>
                  <a:tcPr marL="36000" marR="36000" anchor="ctr">
                    <a:noFill/>
                  </a:tcPr>
                </a:tc>
                <a:tc>
                  <a:txBody>
                    <a:bodyPr/>
                    <a:lstStyle/>
                    <a:p>
                      <a:pPr algn="ctr"/>
                      <a:r>
                        <a:rPr lang="en-GB" sz="1200" dirty="0" smtClean="0"/>
                        <a:t>115</a:t>
                      </a:r>
                      <a:endParaRPr lang="en-GB" sz="1200" dirty="0"/>
                    </a:p>
                  </a:txBody>
                  <a:tcPr marL="36000" marR="36000" anchor="ctr">
                    <a:noFill/>
                  </a:tcPr>
                </a:tc>
                <a:tc>
                  <a:txBody>
                    <a:bodyPr/>
                    <a:lstStyle/>
                    <a:p>
                      <a:pPr algn="ctr"/>
                      <a:r>
                        <a:rPr lang="en-GB" sz="1200" dirty="0" smtClean="0"/>
                        <a:t>116</a:t>
                      </a:r>
                      <a:endParaRPr lang="en-GB" sz="1200" dirty="0"/>
                    </a:p>
                  </a:txBody>
                  <a:tcPr marL="36000" marR="36000" anchor="ctr">
                    <a:noFill/>
                  </a:tcPr>
                </a:tc>
                <a:tc>
                  <a:txBody>
                    <a:bodyPr/>
                    <a:lstStyle/>
                    <a:p>
                      <a:pPr algn="ctr"/>
                      <a:r>
                        <a:rPr lang="en-GB" sz="1200" dirty="0" smtClean="0"/>
                        <a:t>117</a:t>
                      </a:r>
                      <a:endParaRPr lang="en-GB" sz="1200" dirty="0"/>
                    </a:p>
                  </a:txBody>
                  <a:tcPr marL="36000" marR="36000" anchor="ctr">
                    <a:noFill/>
                  </a:tcPr>
                </a:tc>
                <a:tc>
                  <a:txBody>
                    <a:bodyPr/>
                    <a:lstStyle/>
                    <a:p>
                      <a:pPr algn="ctr"/>
                      <a:r>
                        <a:rPr lang="en-GB" sz="1200" dirty="0" smtClean="0"/>
                        <a:t>118</a:t>
                      </a:r>
                      <a:endParaRPr lang="en-GB" sz="1200" dirty="0"/>
                    </a:p>
                  </a:txBody>
                  <a:tcPr marL="36000" marR="36000" anchor="ctr">
                    <a:noFill/>
                  </a:tcPr>
                </a:tc>
                <a:tc>
                  <a:txBody>
                    <a:bodyPr/>
                    <a:lstStyle/>
                    <a:p>
                      <a:pPr algn="ctr"/>
                      <a:r>
                        <a:rPr lang="en-GB" sz="1200" dirty="0" smtClean="0"/>
                        <a:t>119</a:t>
                      </a:r>
                      <a:endParaRPr lang="en-GB" sz="1200" dirty="0"/>
                    </a:p>
                  </a:txBody>
                  <a:tcPr marL="36000" marR="36000" anchor="ctr">
                    <a:solidFill>
                      <a:srgbClr val="FF0000"/>
                    </a:solidFill>
                  </a:tcPr>
                </a:tc>
                <a:tc>
                  <a:txBody>
                    <a:bodyPr/>
                    <a:lstStyle/>
                    <a:p>
                      <a:pPr algn="ctr"/>
                      <a:r>
                        <a:rPr lang="en-GB" sz="1200" dirty="0" smtClean="0"/>
                        <a:t>120</a:t>
                      </a:r>
                      <a:endParaRPr lang="en-GB" sz="1200" dirty="0"/>
                    </a:p>
                  </a:txBody>
                  <a:tcPr marL="36000" marR="36000" anchor="ctr">
                    <a:noFill/>
                  </a:tcPr>
                </a:tc>
              </a:tr>
              <a:tr h="453822">
                <a:tc>
                  <a:txBody>
                    <a:bodyPr/>
                    <a:lstStyle/>
                    <a:p>
                      <a:pPr algn="ctr"/>
                      <a:r>
                        <a:rPr lang="en-GB" sz="1200" dirty="0" smtClean="0"/>
                        <a:t>121</a:t>
                      </a:r>
                      <a:endParaRPr lang="en-GB" sz="1200" dirty="0"/>
                    </a:p>
                  </a:txBody>
                  <a:tcPr marL="36000" marR="36000" anchor="ctr">
                    <a:noFill/>
                  </a:tcPr>
                </a:tc>
                <a:tc>
                  <a:txBody>
                    <a:bodyPr/>
                    <a:lstStyle/>
                    <a:p>
                      <a:pPr algn="ctr"/>
                      <a:r>
                        <a:rPr lang="en-GB" sz="1200" dirty="0" smtClean="0"/>
                        <a:t>122</a:t>
                      </a:r>
                      <a:endParaRPr lang="en-GB" sz="1200" dirty="0"/>
                    </a:p>
                  </a:txBody>
                  <a:tcPr marL="36000" marR="36000" anchor="ctr">
                    <a:noFill/>
                  </a:tcPr>
                </a:tc>
                <a:tc>
                  <a:txBody>
                    <a:bodyPr/>
                    <a:lstStyle/>
                    <a:p>
                      <a:pPr algn="ctr"/>
                      <a:r>
                        <a:rPr lang="en-GB" sz="1200" dirty="0" smtClean="0"/>
                        <a:t>123</a:t>
                      </a:r>
                      <a:endParaRPr lang="en-GB" sz="1200" dirty="0"/>
                    </a:p>
                  </a:txBody>
                  <a:tcPr marL="36000" marR="36000" anchor="ctr">
                    <a:noFill/>
                  </a:tcPr>
                </a:tc>
                <a:tc>
                  <a:txBody>
                    <a:bodyPr/>
                    <a:lstStyle/>
                    <a:p>
                      <a:pPr algn="ctr"/>
                      <a:r>
                        <a:rPr lang="en-GB" sz="1200" dirty="0" smtClean="0"/>
                        <a:t>124</a:t>
                      </a:r>
                      <a:endParaRPr lang="en-GB" sz="1200" dirty="0"/>
                    </a:p>
                  </a:txBody>
                  <a:tcPr marL="36000" marR="36000" anchor="ctr">
                    <a:noFill/>
                  </a:tcPr>
                </a:tc>
                <a:tc>
                  <a:txBody>
                    <a:bodyPr/>
                    <a:lstStyle/>
                    <a:p>
                      <a:pPr algn="ctr"/>
                      <a:r>
                        <a:rPr lang="en-GB" sz="1200" dirty="0" smtClean="0"/>
                        <a:t>125</a:t>
                      </a:r>
                      <a:endParaRPr lang="en-GB" sz="1200" dirty="0"/>
                    </a:p>
                  </a:txBody>
                  <a:tcPr marL="36000" marR="36000" anchor="ctr">
                    <a:noFill/>
                  </a:tcPr>
                </a:tc>
                <a:tc>
                  <a:txBody>
                    <a:bodyPr/>
                    <a:lstStyle/>
                    <a:p>
                      <a:pPr algn="ctr"/>
                      <a:r>
                        <a:rPr lang="en-GB" sz="1200" dirty="0" smtClean="0"/>
                        <a:t>126</a:t>
                      </a:r>
                      <a:endParaRPr lang="en-GB" sz="1200" dirty="0"/>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algn="ctr"/>
                      <a:r>
                        <a:rPr lang="en-GB" sz="1200" dirty="0" smtClean="0"/>
                        <a:t>128</a:t>
                      </a:r>
                      <a:endParaRPr lang="en-GB" sz="1200" dirty="0"/>
                    </a:p>
                  </a:txBody>
                  <a:tcPr marL="36000" marR="36000" anchor="ctr">
                    <a:noFill/>
                  </a:tcPr>
                </a:tc>
                <a:tc>
                  <a:txBody>
                    <a:bodyPr/>
                    <a:lstStyle/>
                    <a:p>
                      <a:pPr algn="ctr"/>
                      <a:r>
                        <a:rPr lang="en-GB" sz="1200" dirty="0" smtClean="0"/>
                        <a:t>129</a:t>
                      </a:r>
                      <a:endParaRPr lang="en-GB" sz="1200" dirty="0"/>
                    </a:p>
                  </a:txBody>
                  <a:tcPr marL="36000" marR="36000" anchor="ctr">
                    <a:noFill/>
                  </a:tcPr>
                </a:tc>
                <a:tc>
                  <a:txBody>
                    <a:bodyPr/>
                    <a:lstStyle/>
                    <a:p>
                      <a:pPr algn="ctr"/>
                      <a:r>
                        <a:rPr lang="en-GB" sz="1200" dirty="0" smtClean="0"/>
                        <a:t>130</a:t>
                      </a:r>
                      <a:endParaRPr lang="en-GB" sz="1200" dirty="0"/>
                    </a:p>
                  </a:txBody>
                  <a:tcPr marL="36000" marR="36000" anchor="ctr">
                    <a:noFill/>
                  </a:tcPr>
                </a:tc>
              </a:tr>
              <a:tr h="453822">
                <a:tc>
                  <a:txBody>
                    <a:bodyPr/>
                    <a:lstStyle/>
                    <a:p>
                      <a:pPr algn="ctr"/>
                      <a:r>
                        <a:rPr lang="en-GB" sz="1200" dirty="0" smtClean="0"/>
                        <a:t>131</a:t>
                      </a:r>
                      <a:endParaRPr lang="en-GB" sz="1200" dirty="0"/>
                    </a:p>
                  </a:txBody>
                  <a:tcPr marL="36000" marR="36000" anchor="ctr">
                    <a:noFill/>
                  </a:tcPr>
                </a:tc>
                <a:tc>
                  <a:txBody>
                    <a:bodyPr/>
                    <a:lstStyle/>
                    <a:p>
                      <a:pPr algn="ctr"/>
                      <a:r>
                        <a:rPr lang="en-GB" sz="1200" dirty="0" smtClean="0"/>
                        <a:t>132</a:t>
                      </a:r>
                      <a:endParaRPr lang="en-GB" sz="1200" dirty="0"/>
                    </a:p>
                  </a:txBody>
                  <a:tcPr marL="36000" marR="36000" anchor="ctr">
                    <a:noFill/>
                  </a:tcPr>
                </a:tc>
                <a:tc>
                  <a:txBody>
                    <a:bodyPr/>
                    <a:lstStyle/>
                    <a:p>
                      <a:pPr algn="ctr"/>
                      <a:r>
                        <a:rPr lang="en-GB" sz="1200" dirty="0" smtClean="0"/>
                        <a:t>133</a:t>
                      </a:r>
                      <a:endParaRPr lang="en-GB" sz="1200" dirty="0"/>
                    </a:p>
                  </a:txBody>
                  <a:tcPr marL="36000" marR="36000" anchor="ctr">
                    <a:solidFill>
                      <a:srgbClr val="FF0000"/>
                    </a:solidFill>
                  </a:tcPr>
                </a:tc>
                <a:tc>
                  <a:txBody>
                    <a:bodyPr/>
                    <a:lstStyle/>
                    <a:p>
                      <a:pPr algn="ctr"/>
                      <a:r>
                        <a:rPr lang="en-GB" sz="1200" dirty="0" smtClean="0"/>
                        <a:t>134</a:t>
                      </a:r>
                      <a:endParaRPr lang="en-GB" sz="1200" dirty="0"/>
                    </a:p>
                  </a:txBody>
                  <a:tcPr marL="36000" marR="36000" anchor="ctr">
                    <a:noFill/>
                  </a:tcPr>
                </a:tc>
                <a:tc>
                  <a:txBody>
                    <a:bodyPr/>
                    <a:lstStyle/>
                    <a:p>
                      <a:pPr algn="ctr"/>
                      <a:r>
                        <a:rPr lang="en-GB" sz="1200" dirty="0" smtClean="0"/>
                        <a:t>135</a:t>
                      </a:r>
                      <a:endParaRPr lang="en-GB" sz="1200" dirty="0"/>
                    </a:p>
                  </a:txBody>
                  <a:tcPr marL="36000" marR="36000" anchor="ctr">
                    <a:noFill/>
                  </a:tcPr>
                </a:tc>
                <a:tc>
                  <a:txBody>
                    <a:bodyPr/>
                    <a:lstStyle/>
                    <a:p>
                      <a:pPr algn="ctr"/>
                      <a:r>
                        <a:rPr lang="en-GB" sz="1200" dirty="0" smtClean="0"/>
                        <a:t>136</a:t>
                      </a:r>
                      <a:endParaRPr lang="en-GB" sz="1200" dirty="0"/>
                    </a:p>
                  </a:txBody>
                  <a:tcPr marL="36000" marR="36000" anchor="ctr">
                    <a:noFill/>
                  </a:tcPr>
                </a:tc>
                <a:tc>
                  <a:txBody>
                    <a:bodyPr/>
                    <a:lstStyle/>
                    <a:p>
                      <a:pPr algn="ctr"/>
                      <a:r>
                        <a:rPr lang="en-GB" sz="1200" dirty="0" smtClean="0"/>
                        <a:t>137</a:t>
                      </a:r>
                      <a:endParaRPr lang="en-GB" sz="1200" dirty="0"/>
                    </a:p>
                  </a:txBody>
                  <a:tcPr marL="36000" marR="36000" anchor="ctr">
                    <a:noFill/>
                  </a:tcPr>
                </a:tc>
                <a:tc>
                  <a:txBody>
                    <a:bodyPr/>
                    <a:lstStyle/>
                    <a:p>
                      <a:pPr algn="ctr"/>
                      <a:r>
                        <a:rPr lang="en-GB" sz="1200" dirty="0" smtClean="0"/>
                        <a:t>138</a:t>
                      </a:r>
                      <a:endParaRPr lang="en-GB" sz="1200" dirty="0"/>
                    </a:p>
                  </a:txBody>
                  <a:tcPr marL="36000" marR="36000" anchor="ctr">
                    <a:noFill/>
                  </a:tcPr>
                </a:tc>
                <a:tc>
                  <a:txBody>
                    <a:bodyPr/>
                    <a:lstStyle/>
                    <a:p>
                      <a:pPr algn="ctr"/>
                      <a:r>
                        <a:rPr lang="en-GB" sz="1200" dirty="0" smtClean="0"/>
                        <a:t>139</a:t>
                      </a:r>
                      <a:endParaRPr lang="en-GB" sz="1200" dirty="0"/>
                    </a:p>
                  </a:txBody>
                  <a:tcPr marL="36000" marR="36000" anchor="ctr">
                    <a:noFill/>
                  </a:tcPr>
                </a:tc>
                <a:tc>
                  <a:txBody>
                    <a:bodyPr/>
                    <a:lstStyle/>
                    <a:p>
                      <a:pPr algn="ctr"/>
                      <a:r>
                        <a:rPr lang="en-GB" sz="1200" dirty="0" smtClean="0"/>
                        <a:t>140</a:t>
                      </a:r>
                      <a:endParaRPr lang="en-GB" sz="1200" dirty="0"/>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noFill/>
                  </a:tcPr>
                </a:tc>
                <a:tc>
                  <a:txBody>
                    <a:bodyPr/>
                    <a:lstStyle/>
                    <a:p>
                      <a:pPr algn="ctr"/>
                      <a:r>
                        <a:rPr lang="en-GB" sz="1200" dirty="0" smtClean="0"/>
                        <a:t>142</a:t>
                      </a:r>
                      <a:endParaRPr lang="en-GB" sz="1200" dirty="0"/>
                    </a:p>
                  </a:txBody>
                  <a:tcPr marL="36000" marR="36000" anchor="ctr">
                    <a:noFill/>
                  </a:tcPr>
                </a:tc>
                <a:tc>
                  <a:txBody>
                    <a:bodyPr/>
                    <a:lstStyle/>
                    <a:p>
                      <a:pPr algn="ctr"/>
                      <a:r>
                        <a:rPr lang="en-GB" sz="1200" dirty="0" smtClean="0"/>
                        <a:t>143</a:t>
                      </a:r>
                      <a:endParaRPr lang="en-GB" sz="1200" dirty="0"/>
                    </a:p>
                  </a:txBody>
                  <a:tcPr marL="36000" marR="36000" anchor="ctr">
                    <a:noFill/>
                  </a:tcPr>
                </a:tc>
                <a:tc>
                  <a:txBody>
                    <a:bodyPr/>
                    <a:lstStyle/>
                    <a:p>
                      <a:pPr algn="ctr"/>
                      <a:r>
                        <a:rPr lang="en-GB" sz="1200" dirty="0" smtClean="0"/>
                        <a:t>144</a:t>
                      </a:r>
                      <a:endParaRPr lang="en-GB" sz="1200" dirty="0"/>
                    </a:p>
                  </a:txBody>
                  <a:tcPr marL="36000" marR="36000" anchor="ctr">
                    <a:noFill/>
                  </a:tcPr>
                </a:tc>
                <a:tc>
                  <a:txBody>
                    <a:bodyPr/>
                    <a:lstStyle/>
                    <a:p>
                      <a:pPr algn="ctr"/>
                      <a:r>
                        <a:rPr lang="en-GB" sz="1200" dirty="0" smtClean="0"/>
                        <a:t>145</a:t>
                      </a:r>
                      <a:endParaRPr lang="en-GB" sz="1200" dirty="0"/>
                    </a:p>
                  </a:txBody>
                  <a:tcPr marL="36000" marR="36000" anchor="ctr">
                    <a:noFill/>
                  </a:tcPr>
                </a:tc>
                <a:tc>
                  <a:txBody>
                    <a:bodyPr/>
                    <a:lstStyle/>
                    <a:p>
                      <a:pPr algn="ctr"/>
                      <a:r>
                        <a:rPr lang="en-GB" sz="1200" dirty="0" smtClean="0"/>
                        <a:t>146</a:t>
                      </a:r>
                      <a:endParaRPr lang="en-GB" sz="1200" dirty="0"/>
                    </a:p>
                  </a:txBody>
                  <a:tcPr marL="36000" marR="36000" anchor="ctr">
                    <a:noFill/>
                  </a:tcPr>
                </a:tc>
                <a:tc>
                  <a:txBody>
                    <a:bodyPr/>
                    <a:lstStyle/>
                    <a:p>
                      <a:pPr algn="ctr"/>
                      <a:r>
                        <a:rPr lang="en-GB" sz="1200" dirty="0" smtClean="0"/>
                        <a:t>147</a:t>
                      </a:r>
                      <a:endParaRPr lang="en-GB" sz="1200" dirty="0"/>
                    </a:p>
                  </a:txBody>
                  <a:tcPr marL="36000" marR="36000" anchor="ctr">
                    <a:solidFill>
                      <a:schemeClr val="accent4"/>
                    </a:solidFill>
                  </a:tcPr>
                </a:tc>
                <a:tc>
                  <a:txBody>
                    <a:bodyPr/>
                    <a:lstStyle/>
                    <a:p>
                      <a:pPr algn="ctr"/>
                      <a:r>
                        <a:rPr lang="en-GB" sz="1200" dirty="0" smtClean="0"/>
                        <a:t>148</a:t>
                      </a:r>
                      <a:endParaRPr lang="en-GB" sz="1200" dirty="0"/>
                    </a:p>
                  </a:txBody>
                  <a:tcPr marL="36000" marR="36000" anchor="ctr">
                    <a:noFill/>
                  </a:tcPr>
                </a:tc>
                <a:tc>
                  <a:txBody>
                    <a:bodyPr/>
                    <a:lstStyle/>
                    <a:p>
                      <a:pPr algn="ctr"/>
                      <a:r>
                        <a:rPr lang="en-GB" sz="1200" dirty="0" smtClean="0"/>
                        <a:t>149</a:t>
                      </a:r>
                      <a:endParaRPr lang="en-GB" sz="1200" dirty="0"/>
                    </a:p>
                  </a:txBody>
                  <a:tcPr marL="36000" marR="36000" anchor="ctr">
                    <a:noFill/>
                  </a:tcPr>
                </a:tc>
                <a:tc>
                  <a:txBody>
                    <a:bodyPr/>
                    <a:lstStyle/>
                    <a:p>
                      <a:pPr algn="ctr"/>
                      <a:r>
                        <a:rPr lang="en-GB" sz="1200" dirty="0" smtClean="0"/>
                        <a:t>150</a:t>
                      </a:r>
                      <a:endParaRPr lang="en-GB" sz="1200" dirty="0"/>
                    </a:p>
                  </a:txBody>
                  <a:tcPr marL="36000" marR="36000" anchor="ctr">
                    <a:noFill/>
                  </a:tcPr>
                </a:tc>
              </a:tr>
              <a:tr h="453822">
                <a:tc>
                  <a:txBody>
                    <a:bodyPr/>
                    <a:lstStyle/>
                    <a:p>
                      <a:pPr algn="ctr"/>
                      <a:r>
                        <a:rPr lang="en-GB" sz="1200" dirty="0" smtClean="0"/>
                        <a:t>151</a:t>
                      </a:r>
                      <a:endParaRPr lang="en-GB" sz="1200" dirty="0"/>
                    </a:p>
                  </a:txBody>
                  <a:tcPr marL="36000" marR="36000" anchor="ctr">
                    <a:noFill/>
                  </a:tcPr>
                </a:tc>
                <a:tc>
                  <a:txBody>
                    <a:bodyPr/>
                    <a:lstStyle/>
                    <a:p>
                      <a:pPr algn="ctr"/>
                      <a:r>
                        <a:rPr lang="en-GB" sz="1200" dirty="0" smtClean="0"/>
                        <a:t>152</a:t>
                      </a:r>
                      <a:endParaRPr lang="en-GB" sz="1200" dirty="0"/>
                    </a:p>
                  </a:txBody>
                  <a:tcPr marL="36000" marR="36000" anchor="ctr">
                    <a:noFill/>
                  </a:tcPr>
                </a:tc>
                <a:tc>
                  <a:txBody>
                    <a:bodyPr/>
                    <a:lstStyle/>
                    <a:p>
                      <a:pPr algn="ctr"/>
                      <a:r>
                        <a:rPr lang="en-GB" sz="1200" dirty="0" smtClean="0"/>
                        <a:t>153</a:t>
                      </a:r>
                      <a:endParaRPr lang="en-GB" sz="1200" dirty="0"/>
                    </a:p>
                  </a:txBody>
                  <a:tcPr marL="36000" marR="36000" anchor="ctr">
                    <a:noFill/>
                  </a:tcPr>
                </a:tc>
                <a:tc>
                  <a:txBody>
                    <a:bodyPr/>
                    <a:lstStyle/>
                    <a:p>
                      <a:pPr algn="ctr"/>
                      <a:r>
                        <a:rPr lang="en-GB" sz="1200" dirty="0" smtClean="0"/>
                        <a:t>154</a:t>
                      </a:r>
                      <a:endParaRPr lang="en-GB" sz="1200" dirty="0"/>
                    </a:p>
                  </a:txBody>
                  <a:tcPr marL="36000" marR="36000" anchor="ctr">
                    <a:solidFill>
                      <a:schemeClr val="accent4"/>
                    </a:solidFill>
                  </a:tcPr>
                </a:tc>
                <a:tc>
                  <a:txBody>
                    <a:bodyPr/>
                    <a:lstStyle/>
                    <a:p>
                      <a:pPr algn="ctr"/>
                      <a:r>
                        <a:rPr lang="en-GB" sz="1200" dirty="0" smtClean="0"/>
                        <a:t>155</a:t>
                      </a:r>
                      <a:endParaRPr lang="en-GB" sz="1200" dirty="0"/>
                    </a:p>
                  </a:txBody>
                  <a:tcPr marL="36000" marR="36000" anchor="ctr">
                    <a:noFill/>
                  </a:tcPr>
                </a:tc>
                <a:tc>
                  <a:txBody>
                    <a:bodyPr/>
                    <a:lstStyle/>
                    <a:p>
                      <a:pPr algn="ctr"/>
                      <a:r>
                        <a:rPr lang="en-GB" sz="1200" dirty="0" smtClean="0"/>
                        <a:t>156</a:t>
                      </a:r>
                      <a:endParaRPr lang="en-GB" sz="1200" dirty="0"/>
                    </a:p>
                  </a:txBody>
                  <a:tcPr marL="36000" marR="36000" anchor="ctr">
                    <a:noFill/>
                  </a:tcPr>
                </a:tc>
                <a:tc>
                  <a:txBody>
                    <a:bodyPr/>
                    <a:lstStyle/>
                    <a:p>
                      <a:pPr algn="ctr"/>
                      <a:r>
                        <a:rPr lang="en-GB" sz="1200" dirty="0" smtClean="0"/>
                        <a:t>157</a:t>
                      </a:r>
                      <a:endParaRPr lang="en-GB" sz="1200" dirty="0"/>
                    </a:p>
                  </a:txBody>
                  <a:tcPr marL="36000" marR="36000" anchor="ctr">
                    <a:noFill/>
                  </a:tcPr>
                </a:tc>
                <a:tc>
                  <a:txBody>
                    <a:bodyPr/>
                    <a:lstStyle/>
                    <a:p>
                      <a:pPr algn="ctr"/>
                      <a:r>
                        <a:rPr lang="en-GB" sz="1200" dirty="0" smtClean="0"/>
                        <a:t>158</a:t>
                      </a:r>
                      <a:endParaRPr lang="en-GB" sz="1200" dirty="0"/>
                    </a:p>
                  </a:txBody>
                  <a:tcPr marL="36000" marR="36000" anchor="ctr">
                    <a:noFill/>
                  </a:tcPr>
                </a:tc>
                <a:tc>
                  <a:txBody>
                    <a:bodyPr/>
                    <a:lstStyle/>
                    <a:p>
                      <a:pPr algn="ctr"/>
                      <a:r>
                        <a:rPr lang="en-GB" sz="1200" dirty="0" smtClean="0"/>
                        <a:t>159</a:t>
                      </a:r>
                      <a:endParaRPr lang="en-GB" sz="1200" dirty="0"/>
                    </a:p>
                  </a:txBody>
                  <a:tcPr marL="36000" marR="36000" anchor="ctr">
                    <a:noFill/>
                  </a:tcPr>
                </a:tc>
                <a:tc>
                  <a:txBody>
                    <a:bodyPr/>
                    <a:lstStyle/>
                    <a:p>
                      <a:pPr algn="ctr"/>
                      <a:r>
                        <a:rPr lang="en-GB" sz="1200" dirty="0" smtClean="0"/>
                        <a:t>160</a:t>
                      </a:r>
                      <a:endParaRPr lang="en-GB" sz="1200" dirty="0"/>
                    </a:p>
                  </a:txBody>
                  <a:tcPr marL="36000" marR="36000" anchor="ctr">
                    <a:noFill/>
                  </a:tcPr>
                </a:tc>
              </a:tr>
              <a:tr h="453822">
                <a:tc>
                  <a:txBody>
                    <a:bodyPr/>
                    <a:lstStyle/>
                    <a:p>
                      <a:pPr algn="ctr"/>
                      <a:r>
                        <a:rPr lang="en-GB" sz="1200" dirty="0" smtClean="0"/>
                        <a:t>161</a:t>
                      </a:r>
                      <a:endParaRPr lang="en-GB" sz="1200" dirty="0"/>
                    </a:p>
                  </a:txBody>
                  <a:tcPr marL="36000" marR="36000" anchor="ctr">
                    <a:solidFill>
                      <a:srgbClr val="FF0000"/>
                    </a:solidFill>
                  </a:tcPr>
                </a:tc>
                <a:tc>
                  <a:txBody>
                    <a:bodyPr/>
                    <a:lstStyle/>
                    <a:p>
                      <a:pPr algn="ctr"/>
                      <a:r>
                        <a:rPr lang="en-GB" sz="1200" dirty="0" smtClean="0"/>
                        <a:t>162</a:t>
                      </a:r>
                      <a:endParaRPr lang="en-GB" sz="1200" dirty="0"/>
                    </a:p>
                  </a:txBody>
                  <a:tcPr marL="36000" marR="36000" anchor="ctr">
                    <a:noFill/>
                  </a:tcPr>
                </a:tc>
                <a:tc>
                  <a:txBody>
                    <a:bodyPr/>
                    <a:lstStyle/>
                    <a:p>
                      <a:pPr algn="ctr"/>
                      <a:r>
                        <a:rPr lang="en-GB" sz="1200" dirty="0" smtClean="0"/>
                        <a:t>163</a:t>
                      </a:r>
                      <a:endParaRPr lang="en-GB" sz="1200" dirty="0"/>
                    </a:p>
                  </a:txBody>
                  <a:tcPr marL="36000" marR="36000" anchor="ctr">
                    <a:noFill/>
                  </a:tcPr>
                </a:tc>
                <a:tc>
                  <a:txBody>
                    <a:bodyPr/>
                    <a:lstStyle/>
                    <a:p>
                      <a:pPr algn="ctr"/>
                      <a:r>
                        <a:rPr lang="en-GB" sz="1200" dirty="0" smtClean="0"/>
                        <a:t>164</a:t>
                      </a:r>
                      <a:endParaRPr lang="en-GB" sz="1200" dirty="0"/>
                    </a:p>
                  </a:txBody>
                  <a:tcPr marL="36000" marR="36000" anchor="ctr">
                    <a:noFill/>
                  </a:tcPr>
                </a:tc>
                <a:tc>
                  <a:txBody>
                    <a:bodyPr/>
                    <a:lstStyle/>
                    <a:p>
                      <a:pPr algn="ctr"/>
                      <a:r>
                        <a:rPr lang="en-GB" sz="1200" dirty="0" smtClean="0"/>
                        <a:t>165</a:t>
                      </a:r>
                      <a:endParaRPr lang="en-GB" sz="1200" dirty="0"/>
                    </a:p>
                  </a:txBody>
                  <a:tcPr marL="36000" marR="36000" anchor="ctr">
                    <a:noFill/>
                  </a:tcPr>
                </a:tc>
                <a:tc>
                  <a:txBody>
                    <a:bodyPr/>
                    <a:lstStyle/>
                    <a:p>
                      <a:pPr algn="ctr"/>
                      <a:r>
                        <a:rPr lang="en-GB" sz="1200" dirty="0" smtClean="0"/>
                        <a:t>166</a:t>
                      </a:r>
                      <a:endParaRPr lang="en-GB" sz="1200" dirty="0"/>
                    </a:p>
                  </a:txBody>
                  <a:tcPr marL="36000" marR="36000" anchor="ctr">
                    <a:noFill/>
                  </a:tcPr>
                </a:tc>
                <a:tc>
                  <a:txBody>
                    <a:bodyPr/>
                    <a:lstStyle/>
                    <a:p>
                      <a:pPr algn="ctr"/>
                      <a:r>
                        <a:rPr lang="en-GB" sz="1200" dirty="0" smtClean="0"/>
                        <a:t>167</a:t>
                      </a:r>
                      <a:endParaRPr lang="en-GB" sz="1200" dirty="0"/>
                    </a:p>
                  </a:txBody>
                  <a:tcPr marL="36000" marR="36000" anchor="ctr">
                    <a:noFill/>
                  </a:tcPr>
                </a:tc>
                <a:tc>
                  <a:txBody>
                    <a:bodyPr/>
                    <a:lstStyle/>
                    <a:p>
                      <a:pPr algn="ctr"/>
                      <a:r>
                        <a:rPr lang="en-GB" sz="1200" dirty="0" smtClean="0"/>
                        <a:t>168</a:t>
                      </a:r>
                      <a:endParaRPr lang="en-GB" sz="1200" dirty="0"/>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noFill/>
                  </a:tcPr>
                </a:tc>
                <a:tc>
                  <a:txBody>
                    <a:bodyPr/>
                    <a:lstStyle/>
                    <a:p>
                      <a:pPr algn="ctr"/>
                      <a:r>
                        <a:rPr lang="en-GB" sz="1200" dirty="0" smtClean="0"/>
                        <a:t>170</a:t>
                      </a:r>
                      <a:endParaRPr lang="en-GB" sz="1200" dirty="0"/>
                    </a:p>
                  </a:txBody>
                  <a:tcPr marL="36000" marR="36000" anchor="ctr">
                    <a:noFill/>
                  </a:tcPr>
                </a:tc>
              </a:tr>
              <a:tr h="453822">
                <a:tc>
                  <a:txBody>
                    <a:bodyPr/>
                    <a:lstStyle/>
                    <a:p>
                      <a:pPr algn="ctr"/>
                      <a:r>
                        <a:rPr lang="en-GB" sz="1200" dirty="0" smtClean="0"/>
                        <a:t>171</a:t>
                      </a:r>
                      <a:endParaRPr lang="en-GB" sz="1200" dirty="0"/>
                    </a:p>
                  </a:txBody>
                  <a:tcPr marL="36000" marR="36000" anchor="ctr">
                    <a:noFill/>
                  </a:tcPr>
                </a:tc>
                <a:tc>
                  <a:txBody>
                    <a:bodyPr/>
                    <a:lstStyle/>
                    <a:p>
                      <a:pPr algn="ctr"/>
                      <a:r>
                        <a:rPr lang="en-GB" sz="1200" dirty="0" smtClean="0"/>
                        <a:t>172</a:t>
                      </a:r>
                      <a:endParaRPr lang="en-GB" sz="1200" dirty="0"/>
                    </a:p>
                  </a:txBody>
                  <a:tcPr marL="36000" marR="36000" anchor="ctr">
                    <a:noFill/>
                  </a:tcPr>
                </a:tc>
                <a:tc>
                  <a:txBody>
                    <a:bodyPr/>
                    <a:lstStyle/>
                    <a:p>
                      <a:pPr algn="ctr"/>
                      <a:r>
                        <a:rPr lang="en-GB" sz="1200" dirty="0" smtClean="0"/>
                        <a:t>173</a:t>
                      </a:r>
                      <a:endParaRPr lang="en-GB" sz="1200" dirty="0"/>
                    </a:p>
                  </a:txBody>
                  <a:tcPr marL="36000" marR="36000" anchor="ctr">
                    <a:noFill/>
                  </a:tcPr>
                </a:tc>
                <a:tc>
                  <a:txBody>
                    <a:bodyPr/>
                    <a:lstStyle/>
                    <a:p>
                      <a:pPr algn="ctr"/>
                      <a:r>
                        <a:rPr lang="en-GB" sz="1200" dirty="0" smtClean="0"/>
                        <a:t>174</a:t>
                      </a:r>
                      <a:endParaRPr lang="en-GB" sz="1200" dirty="0"/>
                    </a:p>
                  </a:txBody>
                  <a:tcPr marL="36000" marR="36000" anchor="ctr">
                    <a:noFill/>
                  </a:tcPr>
                </a:tc>
                <a:tc>
                  <a:txBody>
                    <a:bodyPr/>
                    <a:lstStyle/>
                    <a:p>
                      <a:pPr algn="ctr"/>
                      <a:r>
                        <a:rPr lang="en-GB" sz="1200" dirty="0" smtClean="0"/>
                        <a:t>175</a:t>
                      </a:r>
                      <a:endParaRPr lang="en-GB" sz="1200" dirty="0"/>
                    </a:p>
                  </a:txBody>
                  <a:tcPr marL="36000" marR="36000" anchor="ctr">
                    <a:solidFill>
                      <a:schemeClr val="accent4"/>
                    </a:solidFill>
                  </a:tcPr>
                </a:tc>
                <a:tc>
                  <a:txBody>
                    <a:bodyPr/>
                    <a:lstStyle/>
                    <a:p>
                      <a:pPr algn="ctr"/>
                      <a:r>
                        <a:rPr lang="en-GB" sz="1200" dirty="0" smtClean="0"/>
                        <a:t>176</a:t>
                      </a:r>
                      <a:endParaRPr lang="en-GB" sz="1200" dirty="0"/>
                    </a:p>
                  </a:txBody>
                  <a:tcPr marL="36000" marR="36000" anchor="ctr">
                    <a:noFill/>
                  </a:tcPr>
                </a:tc>
                <a:tc>
                  <a:txBody>
                    <a:bodyPr/>
                    <a:lstStyle/>
                    <a:p>
                      <a:pPr algn="ctr"/>
                      <a:r>
                        <a:rPr lang="en-GB" sz="1200" dirty="0" smtClean="0"/>
                        <a:t>177</a:t>
                      </a:r>
                      <a:endParaRPr lang="en-GB" sz="1200" dirty="0"/>
                    </a:p>
                  </a:txBody>
                  <a:tcPr marL="36000" marR="36000" anchor="ctr">
                    <a:noFill/>
                  </a:tcPr>
                </a:tc>
                <a:tc>
                  <a:txBody>
                    <a:bodyPr/>
                    <a:lstStyle/>
                    <a:p>
                      <a:pPr algn="ctr"/>
                      <a:r>
                        <a:rPr lang="en-GB" sz="1200" dirty="0" smtClean="0"/>
                        <a:t>178</a:t>
                      </a:r>
                      <a:endParaRPr lang="en-GB" sz="1200" dirty="0"/>
                    </a:p>
                  </a:txBody>
                  <a:tcPr marL="36000" marR="36000" anchor="ctr">
                    <a:noFill/>
                  </a:tcPr>
                </a:tc>
                <a:tc>
                  <a:txBody>
                    <a:bodyPr/>
                    <a:lstStyle/>
                    <a:p>
                      <a:pPr algn="ctr"/>
                      <a:r>
                        <a:rPr lang="en-GB" sz="1200" dirty="0" smtClean="0"/>
                        <a:t>179</a:t>
                      </a:r>
                      <a:endParaRPr lang="en-GB" sz="1200" dirty="0"/>
                    </a:p>
                  </a:txBody>
                  <a:tcPr marL="36000" marR="36000" anchor="ctr">
                    <a:noFill/>
                  </a:tcPr>
                </a:tc>
                <a:tc>
                  <a:txBody>
                    <a:bodyPr/>
                    <a:lstStyle/>
                    <a:p>
                      <a:pPr algn="ctr"/>
                      <a:r>
                        <a:rPr lang="en-GB" sz="1200" dirty="0" smtClean="0"/>
                        <a:t>180</a:t>
                      </a:r>
                      <a:endParaRPr lang="en-GB" sz="1200" dirty="0"/>
                    </a:p>
                  </a:txBody>
                  <a:tcPr marL="36000" marR="36000" anchor="ctr">
                    <a:noFill/>
                  </a:tcPr>
                </a:tc>
              </a:tr>
              <a:tr h="453822">
                <a:tc>
                  <a:txBody>
                    <a:bodyPr/>
                    <a:lstStyle/>
                    <a:p>
                      <a:pPr algn="ctr"/>
                      <a:r>
                        <a:rPr lang="en-GB" sz="1200" dirty="0" smtClean="0"/>
                        <a:t>181</a:t>
                      </a:r>
                      <a:endParaRPr lang="en-GB" sz="1200" dirty="0"/>
                    </a:p>
                  </a:txBody>
                  <a:tcPr marL="36000" marR="36000" anchor="ctr">
                    <a:noFill/>
                  </a:tcPr>
                </a:tc>
                <a:tc>
                  <a:txBody>
                    <a:bodyPr/>
                    <a:lstStyle/>
                    <a:p>
                      <a:pPr algn="ctr"/>
                      <a:r>
                        <a:rPr lang="en-GB" sz="1200" dirty="0" smtClean="0"/>
                        <a:t>182</a:t>
                      </a:r>
                      <a:endParaRPr lang="en-GB" sz="1200" dirty="0"/>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noFill/>
                  </a:tcPr>
                </a:tc>
                <a:tc>
                  <a:txBody>
                    <a:bodyPr/>
                    <a:lstStyle/>
                    <a:p>
                      <a:pPr algn="ctr"/>
                      <a:r>
                        <a:rPr lang="en-GB" sz="1200" dirty="0" smtClean="0"/>
                        <a:t>184</a:t>
                      </a:r>
                      <a:endParaRPr lang="en-GB" sz="1200" dirty="0"/>
                    </a:p>
                  </a:txBody>
                  <a:tcPr marL="36000" marR="36000" anchor="ctr">
                    <a:noFill/>
                  </a:tcPr>
                </a:tc>
                <a:tc>
                  <a:txBody>
                    <a:bodyPr/>
                    <a:lstStyle/>
                    <a:p>
                      <a:pPr algn="ctr"/>
                      <a:r>
                        <a:rPr lang="en-GB" sz="1200" dirty="0" smtClean="0"/>
                        <a:t>185</a:t>
                      </a:r>
                      <a:endParaRPr lang="en-GB" sz="1200" dirty="0"/>
                    </a:p>
                  </a:txBody>
                  <a:tcPr marL="36000" marR="36000" anchor="ctr">
                    <a:noFill/>
                  </a:tcPr>
                </a:tc>
                <a:tc>
                  <a:txBody>
                    <a:bodyPr/>
                    <a:lstStyle/>
                    <a:p>
                      <a:pPr algn="ctr"/>
                      <a:r>
                        <a:rPr lang="en-GB" sz="1200" dirty="0" smtClean="0"/>
                        <a:t>186</a:t>
                      </a:r>
                      <a:endParaRPr lang="en-GB" sz="1200" dirty="0"/>
                    </a:p>
                  </a:txBody>
                  <a:tcPr marL="36000" marR="36000" anchor="ctr">
                    <a:noFill/>
                  </a:tcPr>
                </a:tc>
                <a:tc>
                  <a:txBody>
                    <a:bodyPr/>
                    <a:lstStyle/>
                    <a:p>
                      <a:pPr algn="ctr"/>
                      <a:r>
                        <a:rPr lang="en-GB" sz="1200" dirty="0" smtClean="0"/>
                        <a:t>187</a:t>
                      </a:r>
                      <a:endParaRPr lang="en-GB" sz="1200" dirty="0"/>
                    </a:p>
                  </a:txBody>
                  <a:tcPr marL="36000" marR="36000" anchor="ctr">
                    <a:noFill/>
                  </a:tcPr>
                </a:tc>
                <a:tc>
                  <a:txBody>
                    <a:bodyPr/>
                    <a:lstStyle/>
                    <a:p>
                      <a:pPr algn="ctr"/>
                      <a:r>
                        <a:rPr lang="en-GB" sz="1200" dirty="0" smtClean="0"/>
                        <a:t>188</a:t>
                      </a:r>
                      <a:endParaRPr lang="en-GB" sz="1200" dirty="0"/>
                    </a:p>
                  </a:txBody>
                  <a:tcPr marL="36000" marR="36000" anchor="ctr">
                    <a:noFill/>
                  </a:tcPr>
                </a:tc>
                <a:tc>
                  <a:txBody>
                    <a:bodyPr/>
                    <a:lstStyle/>
                    <a:p>
                      <a:pPr algn="ctr"/>
                      <a:r>
                        <a:rPr lang="en-GB" sz="1200" dirty="0" smtClean="0"/>
                        <a:t>189</a:t>
                      </a:r>
                      <a:endParaRPr lang="en-GB" sz="1200" dirty="0"/>
                    </a:p>
                  </a:txBody>
                  <a:tcPr marL="36000" marR="36000" anchor="ctr">
                    <a:solidFill>
                      <a:schemeClr val="accent4"/>
                    </a:solidFill>
                  </a:tcPr>
                </a:tc>
                <a:tc>
                  <a:txBody>
                    <a:bodyPr/>
                    <a:lstStyle/>
                    <a:p>
                      <a:pPr algn="ctr"/>
                      <a:r>
                        <a:rPr lang="en-GB" sz="1200" dirty="0" smtClean="0"/>
                        <a:t>190</a:t>
                      </a:r>
                      <a:endParaRPr lang="en-GB" sz="1200" dirty="0"/>
                    </a:p>
                  </a:txBody>
                  <a:tcPr marL="36000" marR="36000" anchor="ctr">
                    <a:noFill/>
                  </a:tcPr>
                </a:tc>
              </a:tr>
              <a:tr h="453822">
                <a:tc>
                  <a:txBody>
                    <a:bodyPr/>
                    <a:lstStyle/>
                    <a:p>
                      <a:pPr algn="ctr"/>
                      <a:r>
                        <a:rPr lang="en-GB" sz="1200" dirty="0" smtClean="0"/>
                        <a:t>191</a:t>
                      </a:r>
                      <a:endParaRPr lang="en-GB" sz="1200" dirty="0"/>
                    </a:p>
                  </a:txBody>
                  <a:tcPr marL="36000" marR="36000" anchor="ctr">
                    <a:noFill/>
                  </a:tcPr>
                </a:tc>
                <a:tc>
                  <a:txBody>
                    <a:bodyPr/>
                    <a:lstStyle/>
                    <a:p>
                      <a:pPr algn="ctr"/>
                      <a:r>
                        <a:rPr lang="en-GB" sz="1200" dirty="0" smtClean="0"/>
                        <a:t>192</a:t>
                      </a:r>
                      <a:endParaRPr lang="en-GB" sz="1200" dirty="0"/>
                    </a:p>
                  </a:txBody>
                  <a:tcPr marL="36000" marR="36000" anchor="ctr">
                    <a:noFill/>
                  </a:tcPr>
                </a:tc>
                <a:tc>
                  <a:txBody>
                    <a:bodyPr/>
                    <a:lstStyle/>
                    <a:p>
                      <a:pPr algn="ctr"/>
                      <a:r>
                        <a:rPr lang="en-GB" sz="1200" dirty="0" smtClean="0"/>
                        <a:t>193</a:t>
                      </a:r>
                      <a:endParaRPr lang="en-GB" sz="1200" dirty="0"/>
                    </a:p>
                  </a:txBody>
                  <a:tcPr marL="36000" marR="36000" anchor="ctr">
                    <a:noFill/>
                  </a:tcPr>
                </a:tc>
                <a:tc>
                  <a:txBody>
                    <a:bodyPr/>
                    <a:lstStyle/>
                    <a:p>
                      <a:pPr algn="ctr"/>
                      <a:r>
                        <a:rPr lang="en-GB" sz="1200" dirty="0" smtClean="0"/>
                        <a:t>194</a:t>
                      </a:r>
                      <a:endParaRPr lang="en-GB" sz="1200" dirty="0"/>
                    </a:p>
                  </a:txBody>
                  <a:tcPr marL="36000" marR="36000" anchor="ctr">
                    <a:noFill/>
                  </a:tcPr>
                </a:tc>
                <a:tc>
                  <a:txBody>
                    <a:bodyPr/>
                    <a:lstStyle/>
                    <a:p>
                      <a:pPr algn="ctr"/>
                      <a:r>
                        <a:rPr lang="en-GB" sz="1200" dirty="0" smtClean="0"/>
                        <a:t>195</a:t>
                      </a:r>
                      <a:endParaRPr lang="en-GB" sz="1200" dirty="0"/>
                    </a:p>
                  </a:txBody>
                  <a:tcPr marL="36000" marR="36000" anchor="ctr">
                    <a:noFill/>
                  </a:tcPr>
                </a:tc>
                <a:tc>
                  <a:txBody>
                    <a:bodyPr/>
                    <a:lstStyle/>
                    <a:p>
                      <a:pPr algn="ctr"/>
                      <a:r>
                        <a:rPr lang="en-GB" sz="1200" dirty="0" smtClean="0"/>
                        <a:t>196</a:t>
                      </a:r>
                      <a:endParaRPr lang="en-GB" sz="1200" dirty="0"/>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noFill/>
                  </a:tcPr>
                </a:tc>
                <a:tc>
                  <a:txBody>
                    <a:bodyPr/>
                    <a:lstStyle/>
                    <a:p>
                      <a:pPr algn="ctr"/>
                      <a:r>
                        <a:rPr lang="en-GB" sz="1200" dirty="0" smtClean="0"/>
                        <a:t>198</a:t>
                      </a:r>
                      <a:endParaRPr lang="en-GB" sz="1200" dirty="0"/>
                    </a:p>
                  </a:txBody>
                  <a:tcPr marL="36000" marR="36000" anchor="ctr">
                    <a:noFill/>
                  </a:tcPr>
                </a:tc>
                <a:tc>
                  <a:txBody>
                    <a:bodyPr/>
                    <a:lstStyle/>
                    <a:p>
                      <a:pPr algn="ctr"/>
                      <a:r>
                        <a:rPr lang="en-GB" sz="1200" dirty="0" smtClean="0"/>
                        <a:t>199</a:t>
                      </a:r>
                      <a:endParaRPr lang="en-GB" sz="1200" dirty="0"/>
                    </a:p>
                  </a:txBody>
                  <a:tcPr marL="36000" marR="36000" anchor="ctr">
                    <a:noFill/>
                  </a:tcPr>
                </a:tc>
                <a:tc>
                  <a:txBody>
                    <a:bodyPr/>
                    <a:lstStyle/>
                    <a:p>
                      <a:pPr algn="ctr"/>
                      <a:r>
                        <a:rPr lang="en-GB" sz="1200" dirty="0" smtClean="0"/>
                        <a:t>200</a:t>
                      </a:r>
                      <a:endParaRPr lang="en-GB" sz="1200" dirty="0"/>
                    </a:p>
                  </a:txBody>
                  <a:tcPr marL="36000" marR="36000" anchor="c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19537433"/>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120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134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144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1"/>
          <p:cNvSpPr txBox="1">
            <a:spLocks/>
          </p:cNvSpPr>
          <p:nvPr/>
        </p:nvSpPr>
        <p:spPr>
          <a:xfrm>
            <a:off x="899592" y="188640"/>
            <a:ext cx="7125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mtClean="0"/>
              <a:t> Prime numbers 101-200</a:t>
            </a:r>
            <a:endParaRPr lang="en-GB" dirty="0"/>
          </a:p>
        </p:txBody>
      </p:sp>
    </p:spTree>
    <p:extLst>
      <p:ext uri="{BB962C8B-B14F-4D97-AF65-F5344CB8AC3E}">
        <p14:creationId xmlns:p14="http://schemas.microsoft.com/office/powerpoint/2010/main" val="307354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11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763299900"/>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noFill/>
                  </a:tcPr>
                </a:tc>
                <a:tc>
                  <a:txBody>
                    <a:bodyPr/>
                    <a:lstStyle/>
                    <a:p>
                      <a:pPr algn="ctr"/>
                      <a:r>
                        <a:rPr lang="en-GB" sz="1200" dirty="0" smtClean="0"/>
                        <a:t>103</a:t>
                      </a:r>
                      <a:endParaRPr lang="en-GB" sz="1200" dirty="0"/>
                    </a:p>
                  </a:txBody>
                  <a:tcPr marL="36000" marR="36000" anchor="ctr">
                    <a:noFill/>
                  </a:tcPr>
                </a:tc>
                <a:tc>
                  <a:txBody>
                    <a:bodyPr/>
                    <a:lstStyle/>
                    <a:p>
                      <a:pPr algn="ctr"/>
                      <a:r>
                        <a:rPr lang="en-GB" sz="1200" dirty="0" smtClean="0"/>
                        <a:t>104</a:t>
                      </a:r>
                      <a:endParaRPr lang="en-GB" sz="1200" dirty="0"/>
                    </a:p>
                  </a:txBody>
                  <a:tcPr marL="36000" marR="36000" anchor="ctr">
                    <a:noFill/>
                  </a:tcPr>
                </a:tc>
                <a:tc>
                  <a:txBody>
                    <a:bodyPr/>
                    <a:lstStyle/>
                    <a:p>
                      <a:pPr algn="ctr"/>
                      <a:r>
                        <a:rPr lang="en-GB" sz="1200" dirty="0" smtClean="0"/>
                        <a:t>105</a:t>
                      </a:r>
                      <a:endParaRPr lang="en-GB" sz="1200" dirty="0"/>
                    </a:p>
                  </a:txBody>
                  <a:tcPr marL="36000" marR="36000" anchor="ctr">
                    <a:noFill/>
                  </a:tcPr>
                </a:tc>
                <a:tc>
                  <a:txBody>
                    <a:bodyPr/>
                    <a:lstStyle/>
                    <a:p>
                      <a:pPr algn="ctr"/>
                      <a:r>
                        <a:rPr lang="en-GB" sz="1200" dirty="0" smtClean="0"/>
                        <a:t>106</a:t>
                      </a:r>
                      <a:endParaRPr lang="en-GB" sz="1200" dirty="0"/>
                    </a:p>
                  </a:txBody>
                  <a:tcPr marL="36000" marR="36000" anchor="ctr">
                    <a:noFill/>
                  </a:tcPr>
                </a:tc>
                <a:tc>
                  <a:txBody>
                    <a:bodyPr/>
                    <a:lstStyle/>
                    <a:p>
                      <a:pPr algn="ctr"/>
                      <a:r>
                        <a:rPr lang="en-GB" sz="1200" dirty="0" smtClean="0"/>
                        <a:t>107</a:t>
                      </a:r>
                      <a:endParaRPr lang="en-GB" sz="1200" dirty="0"/>
                    </a:p>
                  </a:txBody>
                  <a:tcPr marL="36000" marR="36000" anchor="ctr">
                    <a:noFill/>
                  </a:tcPr>
                </a:tc>
                <a:tc>
                  <a:txBody>
                    <a:bodyPr/>
                    <a:lstStyle/>
                    <a:p>
                      <a:pPr algn="ctr"/>
                      <a:r>
                        <a:rPr lang="en-GB" sz="1200" dirty="0" smtClean="0"/>
                        <a:t>108</a:t>
                      </a:r>
                      <a:endParaRPr lang="en-GB" sz="1200" dirty="0"/>
                    </a:p>
                  </a:txBody>
                  <a:tcPr marL="36000" marR="36000" anchor="ctr">
                    <a:noFill/>
                  </a:tcPr>
                </a:tc>
                <a:tc>
                  <a:txBody>
                    <a:bodyPr/>
                    <a:lstStyle/>
                    <a:p>
                      <a:pPr algn="ctr"/>
                      <a:r>
                        <a:rPr lang="en-GB" sz="1200" dirty="0" smtClean="0"/>
                        <a:t>109</a:t>
                      </a:r>
                      <a:endParaRPr lang="en-GB" sz="1200" dirty="0"/>
                    </a:p>
                  </a:txBody>
                  <a:tcPr marL="36000" marR="36000" anchor="ctr">
                    <a:noFill/>
                  </a:tcPr>
                </a:tc>
                <a:tc>
                  <a:txBody>
                    <a:bodyPr/>
                    <a:lstStyle/>
                    <a:p>
                      <a:pPr algn="ctr"/>
                      <a:r>
                        <a:rPr lang="en-GB" sz="1200" dirty="0" smtClean="0"/>
                        <a:t>110</a:t>
                      </a:r>
                      <a:endParaRPr lang="en-GB" sz="1200" dirty="0"/>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noFill/>
                  </a:tcPr>
                </a:tc>
                <a:tc>
                  <a:txBody>
                    <a:bodyPr/>
                    <a:lstStyle/>
                    <a:p>
                      <a:pPr algn="ctr"/>
                      <a:r>
                        <a:rPr lang="en-GB" sz="1200" dirty="0" smtClean="0"/>
                        <a:t>112</a:t>
                      </a:r>
                      <a:endParaRPr lang="en-GB" sz="1200" dirty="0"/>
                    </a:p>
                  </a:txBody>
                  <a:tcPr marL="36000" marR="36000" anchor="ctr">
                    <a:noFill/>
                  </a:tcPr>
                </a:tc>
                <a:tc>
                  <a:txBody>
                    <a:bodyPr/>
                    <a:lstStyle/>
                    <a:p>
                      <a:pPr algn="ctr"/>
                      <a:r>
                        <a:rPr lang="en-GB" sz="1200" dirty="0" smtClean="0"/>
                        <a:t>113</a:t>
                      </a:r>
                      <a:endParaRPr lang="en-GB" sz="1200" dirty="0"/>
                    </a:p>
                  </a:txBody>
                  <a:tcPr marL="36000" marR="36000" anchor="ctr">
                    <a:noFill/>
                  </a:tcPr>
                </a:tc>
                <a:tc>
                  <a:txBody>
                    <a:bodyPr/>
                    <a:lstStyle/>
                    <a:p>
                      <a:pPr algn="ctr"/>
                      <a:r>
                        <a:rPr lang="en-GB" sz="1200" dirty="0" smtClean="0"/>
                        <a:t>114</a:t>
                      </a:r>
                      <a:endParaRPr lang="en-GB" sz="1200" dirty="0"/>
                    </a:p>
                  </a:txBody>
                  <a:tcPr marL="36000" marR="36000" anchor="ctr">
                    <a:noFill/>
                  </a:tcPr>
                </a:tc>
                <a:tc>
                  <a:txBody>
                    <a:bodyPr/>
                    <a:lstStyle/>
                    <a:p>
                      <a:pPr algn="ctr"/>
                      <a:r>
                        <a:rPr lang="en-GB" sz="1200" dirty="0" smtClean="0"/>
                        <a:t>115</a:t>
                      </a:r>
                      <a:endParaRPr lang="en-GB" sz="1200" dirty="0"/>
                    </a:p>
                  </a:txBody>
                  <a:tcPr marL="36000" marR="36000" anchor="ctr">
                    <a:noFill/>
                  </a:tcPr>
                </a:tc>
                <a:tc>
                  <a:txBody>
                    <a:bodyPr/>
                    <a:lstStyle/>
                    <a:p>
                      <a:pPr algn="ctr"/>
                      <a:r>
                        <a:rPr lang="en-GB" sz="1200" dirty="0" smtClean="0"/>
                        <a:t>116</a:t>
                      </a:r>
                      <a:endParaRPr lang="en-GB" sz="1200" dirty="0"/>
                    </a:p>
                  </a:txBody>
                  <a:tcPr marL="36000" marR="36000" anchor="ctr">
                    <a:noFill/>
                  </a:tcPr>
                </a:tc>
                <a:tc>
                  <a:txBody>
                    <a:bodyPr/>
                    <a:lstStyle/>
                    <a:p>
                      <a:pPr algn="ctr"/>
                      <a:r>
                        <a:rPr lang="en-GB" sz="1200" dirty="0" smtClean="0"/>
                        <a:t>117</a:t>
                      </a:r>
                      <a:endParaRPr lang="en-GB" sz="1200" dirty="0"/>
                    </a:p>
                  </a:txBody>
                  <a:tcPr marL="36000" marR="36000" anchor="ctr">
                    <a:noFill/>
                  </a:tcPr>
                </a:tc>
                <a:tc>
                  <a:txBody>
                    <a:bodyPr/>
                    <a:lstStyle/>
                    <a:p>
                      <a:pPr algn="ctr"/>
                      <a:r>
                        <a:rPr lang="en-GB" sz="1200" dirty="0" smtClean="0"/>
                        <a:t>118</a:t>
                      </a:r>
                      <a:endParaRPr lang="en-GB" sz="1200" dirty="0"/>
                    </a:p>
                  </a:txBody>
                  <a:tcPr marL="36000" marR="36000" anchor="ctr">
                    <a:noFill/>
                  </a:tcPr>
                </a:tc>
                <a:tc>
                  <a:txBody>
                    <a:bodyPr/>
                    <a:lstStyle/>
                    <a:p>
                      <a:pPr algn="ctr"/>
                      <a:r>
                        <a:rPr lang="en-GB" sz="1200" dirty="0" smtClean="0"/>
                        <a:t>119</a:t>
                      </a:r>
                      <a:endParaRPr lang="en-GB" sz="1200" dirty="0"/>
                    </a:p>
                  </a:txBody>
                  <a:tcPr marL="36000" marR="36000" anchor="ctr">
                    <a:noFill/>
                  </a:tcPr>
                </a:tc>
                <a:tc>
                  <a:txBody>
                    <a:bodyPr/>
                    <a:lstStyle/>
                    <a:p>
                      <a:pPr algn="ctr"/>
                      <a:r>
                        <a:rPr lang="en-GB" sz="1200" dirty="0" smtClean="0"/>
                        <a:t>120</a:t>
                      </a:r>
                      <a:endParaRPr lang="en-GB" sz="1200" dirty="0"/>
                    </a:p>
                  </a:txBody>
                  <a:tcPr marL="36000" marR="36000" anchor="ctr">
                    <a:noFill/>
                  </a:tcPr>
                </a:tc>
              </a:tr>
              <a:tr h="453822">
                <a:tc>
                  <a:txBody>
                    <a:bodyPr/>
                    <a:lstStyle/>
                    <a:p>
                      <a:pPr algn="ctr"/>
                      <a:r>
                        <a:rPr lang="en-GB" sz="1200" dirty="0" smtClean="0"/>
                        <a:t>121</a:t>
                      </a:r>
                      <a:endParaRPr lang="en-GB" sz="1200" dirty="0"/>
                    </a:p>
                  </a:txBody>
                  <a:tcPr marL="36000" marR="36000" anchor="ctr">
                    <a:solidFill>
                      <a:srgbClr val="FF0000"/>
                    </a:solidFill>
                  </a:tcPr>
                </a:tc>
                <a:tc>
                  <a:txBody>
                    <a:bodyPr/>
                    <a:lstStyle/>
                    <a:p>
                      <a:pPr algn="ctr"/>
                      <a:r>
                        <a:rPr lang="en-GB" sz="1200" dirty="0" smtClean="0"/>
                        <a:t>122</a:t>
                      </a:r>
                      <a:endParaRPr lang="en-GB" sz="1200" dirty="0"/>
                    </a:p>
                  </a:txBody>
                  <a:tcPr marL="36000" marR="36000" anchor="ctr">
                    <a:noFill/>
                  </a:tcPr>
                </a:tc>
                <a:tc>
                  <a:txBody>
                    <a:bodyPr/>
                    <a:lstStyle/>
                    <a:p>
                      <a:pPr algn="ctr"/>
                      <a:r>
                        <a:rPr lang="en-GB" sz="1200" dirty="0" smtClean="0"/>
                        <a:t>123</a:t>
                      </a:r>
                      <a:endParaRPr lang="en-GB" sz="1200" dirty="0"/>
                    </a:p>
                  </a:txBody>
                  <a:tcPr marL="36000" marR="36000" anchor="ctr">
                    <a:noFill/>
                  </a:tcPr>
                </a:tc>
                <a:tc>
                  <a:txBody>
                    <a:bodyPr/>
                    <a:lstStyle/>
                    <a:p>
                      <a:pPr algn="ctr"/>
                      <a:r>
                        <a:rPr lang="en-GB" sz="1200" dirty="0" smtClean="0"/>
                        <a:t>124</a:t>
                      </a:r>
                      <a:endParaRPr lang="en-GB" sz="1200" dirty="0"/>
                    </a:p>
                  </a:txBody>
                  <a:tcPr marL="36000" marR="36000" anchor="ctr">
                    <a:noFill/>
                  </a:tcPr>
                </a:tc>
                <a:tc>
                  <a:txBody>
                    <a:bodyPr/>
                    <a:lstStyle/>
                    <a:p>
                      <a:pPr algn="ctr"/>
                      <a:r>
                        <a:rPr lang="en-GB" sz="1200" dirty="0" smtClean="0"/>
                        <a:t>125</a:t>
                      </a:r>
                      <a:endParaRPr lang="en-GB" sz="1200" dirty="0"/>
                    </a:p>
                  </a:txBody>
                  <a:tcPr marL="36000" marR="36000" anchor="ctr">
                    <a:noFill/>
                  </a:tcPr>
                </a:tc>
                <a:tc>
                  <a:txBody>
                    <a:bodyPr/>
                    <a:lstStyle/>
                    <a:p>
                      <a:pPr algn="ctr"/>
                      <a:r>
                        <a:rPr lang="en-GB" sz="1200" dirty="0" smtClean="0"/>
                        <a:t>126</a:t>
                      </a:r>
                      <a:endParaRPr lang="en-GB" sz="1200" dirty="0"/>
                    </a:p>
                  </a:txBody>
                  <a:tcPr marL="36000" marR="36000" anchor="ctr">
                    <a:noFill/>
                  </a:tcPr>
                </a:tc>
                <a:tc>
                  <a:txBody>
                    <a:bodyPr/>
                    <a:lstStyle/>
                    <a:p>
                      <a:pPr algn="ctr"/>
                      <a:r>
                        <a:rPr lang="en-GB" sz="1200" dirty="0" smtClean="0"/>
                        <a:t>127</a:t>
                      </a:r>
                      <a:endParaRPr lang="en-GB" sz="1200" dirty="0"/>
                    </a:p>
                  </a:txBody>
                  <a:tcPr marL="36000" marR="36000" anchor="ctr">
                    <a:noFill/>
                  </a:tcPr>
                </a:tc>
                <a:tc>
                  <a:txBody>
                    <a:bodyPr/>
                    <a:lstStyle/>
                    <a:p>
                      <a:pPr algn="ctr"/>
                      <a:r>
                        <a:rPr lang="en-GB" sz="1200" dirty="0" smtClean="0"/>
                        <a:t>128</a:t>
                      </a:r>
                      <a:endParaRPr lang="en-GB" sz="1200" dirty="0"/>
                    </a:p>
                  </a:txBody>
                  <a:tcPr marL="36000" marR="36000" anchor="ctr">
                    <a:noFill/>
                  </a:tcPr>
                </a:tc>
                <a:tc>
                  <a:txBody>
                    <a:bodyPr/>
                    <a:lstStyle/>
                    <a:p>
                      <a:pPr algn="ctr"/>
                      <a:r>
                        <a:rPr lang="en-GB" sz="1200" dirty="0" smtClean="0"/>
                        <a:t>129</a:t>
                      </a:r>
                      <a:endParaRPr lang="en-GB" sz="1200" dirty="0"/>
                    </a:p>
                  </a:txBody>
                  <a:tcPr marL="36000" marR="36000" anchor="ctr">
                    <a:noFill/>
                  </a:tcPr>
                </a:tc>
                <a:tc>
                  <a:txBody>
                    <a:bodyPr/>
                    <a:lstStyle/>
                    <a:p>
                      <a:pPr algn="ctr"/>
                      <a:r>
                        <a:rPr lang="en-GB" sz="1200" dirty="0" smtClean="0"/>
                        <a:t>130</a:t>
                      </a:r>
                      <a:endParaRPr lang="en-GB" sz="1200" dirty="0"/>
                    </a:p>
                  </a:txBody>
                  <a:tcPr marL="36000" marR="36000" anchor="ctr">
                    <a:noFill/>
                  </a:tcPr>
                </a:tc>
              </a:tr>
              <a:tr h="453822">
                <a:tc>
                  <a:txBody>
                    <a:bodyPr/>
                    <a:lstStyle/>
                    <a:p>
                      <a:pPr algn="ctr"/>
                      <a:r>
                        <a:rPr lang="en-GB" sz="1200" dirty="0" smtClean="0"/>
                        <a:t>131</a:t>
                      </a:r>
                      <a:endParaRPr lang="en-GB" sz="1200" dirty="0"/>
                    </a:p>
                  </a:txBody>
                  <a:tcPr marL="36000" marR="36000" anchor="ctr">
                    <a:noFill/>
                  </a:tcPr>
                </a:tc>
                <a:tc>
                  <a:txBody>
                    <a:bodyPr/>
                    <a:lstStyle/>
                    <a:p>
                      <a:pPr algn="ctr"/>
                      <a:r>
                        <a:rPr lang="en-GB" sz="1200" dirty="0" smtClean="0"/>
                        <a:t>132</a:t>
                      </a:r>
                      <a:endParaRPr lang="en-GB" sz="1200" dirty="0"/>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noFill/>
                  </a:tcPr>
                </a:tc>
                <a:tc>
                  <a:txBody>
                    <a:bodyPr/>
                    <a:lstStyle/>
                    <a:p>
                      <a:pPr algn="ctr"/>
                      <a:r>
                        <a:rPr lang="en-GB" sz="1200" dirty="0" smtClean="0"/>
                        <a:t>134</a:t>
                      </a:r>
                      <a:endParaRPr lang="en-GB" sz="1200" dirty="0"/>
                    </a:p>
                  </a:txBody>
                  <a:tcPr marL="36000" marR="36000" anchor="ctr">
                    <a:noFill/>
                  </a:tcPr>
                </a:tc>
                <a:tc>
                  <a:txBody>
                    <a:bodyPr/>
                    <a:lstStyle/>
                    <a:p>
                      <a:pPr algn="ctr"/>
                      <a:r>
                        <a:rPr lang="en-GB" sz="1200" dirty="0" smtClean="0"/>
                        <a:t>135</a:t>
                      </a:r>
                      <a:endParaRPr lang="en-GB" sz="1200" dirty="0"/>
                    </a:p>
                  </a:txBody>
                  <a:tcPr marL="36000" marR="36000" anchor="ctr">
                    <a:noFill/>
                  </a:tcPr>
                </a:tc>
                <a:tc>
                  <a:txBody>
                    <a:bodyPr/>
                    <a:lstStyle/>
                    <a:p>
                      <a:pPr algn="ctr"/>
                      <a:r>
                        <a:rPr lang="en-GB" sz="1200" dirty="0" smtClean="0"/>
                        <a:t>136</a:t>
                      </a:r>
                      <a:endParaRPr lang="en-GB" sz="1200" dirty="0"/>
                    </a:p>
                  </a:txBody>
                  <a:tcPr marL="36000" marR="36000" anchor="ctr">
                    <a:noFill/>
                  </a:tcPr>
                </a:tc>
                <a:tc>
                  <a:txBody>
                    <a:bodyPr/>
                    <a:lstStyle/>
                    <a:p>
                      <a:pPr algn="ctr"/>
                      <a:r>
                        <a:rPr lang="en-GB" sz="1200" dirty="0" smtClean="0"/>
                        <a:t>137</a:t>
                      </a:r>
                      <a:endParaRPr lang="en-GB" sz="1200" dirty="0"/>
                    </a:p>
                  </a:txBody>
                  <a:tcPr marL="36000" marR="36000" anchor="ctr">
                    <a:noFill/>
                  </a:tcPr>
                </a:tc>
                <a:tc>
                  <a:txBody>
                    <a:bodyPr/>
                    <a:lstStyle/>
                    <a:p>
                      <a:pPr algn="ctr"/>
                      <a:r>
                        <a:rPr lang="en-GB" sz="1200" dirty="0" smtClean="0"/>
                        <a:t>138</a:t>
                      </a:r>
                      <a:endParaRPr lang="en-GB" sz="1200" dirty="0"/>
                    </a:p>
                  </a:txBody>
                  <a:tcPr marL="36000" marR="36000" anchor="ctr">
                    <a:noFill/>
                  </a:tcPr>
                </a:tc>
                <a:tc>
                  <a:txBody>
                    <a:bodyPr/>
                    <a:lstStyle/>
                    <a:p>
                      <a:pPr algn="ctr"/>
                      <a:r>
                        <a:rPr lang="en-GB" sz="1200" dirty="0" smtClean="0"/>
                        <a:t>139</a:t>
                      </a:r>
                      <a:endParaRPr lang="en-GB" sz="1200" dirty="0"/>
                    </a:p>
                  </a:txBody>
                  <a:tcPr marL="36000" marR="36000" anchor="ctr">
                    <a:noFill/>
                  </a:tcPr>
                </a:tc>
                <a:tc>
                  <a:txBody>
                    <a:bodyPr/>
                    <a:lstStyle/>
                    <a:p>
                      <a:pPr algn="ctr"/>
                      <a:r>
                        <a:rPr lang="en-GB" sz="1200" dirty="0" smtClean="0"/>
                        <a:t>140</a:t>
                      </a:r>
                      <a:endParaRPr lang="en-GB" sz="1200" dirty="0"/>
                    </a:p>
                  </a:txBody>
                  <a:tcPr marL="36000" marR="36000" anchor="ctr">
                    <a:noFill/>
                  </a:tcPr>
                </a:tc>
              </a:tr>
              <a:tr h="453822">
                <a:tc>
                  <a:txBody>
                    <a:bodyPr/>
                    <a:lstStyle/>
                    <a:p>
                      <a:pPr algn="ctr"/>
                      <a:r>
                        <a:rPr lang="en-GB" sz="1200" dirty="0" smtClean="0"/>
                        <a:t>141</a:t>
                      </a:r>
                      <a:endParaRPr lang="en-GB" sz="1200" dirty="0"/>
                    </a:p>
                  </a:txBody>
                  <a:tcPr marL="36000" marR="36000" anchor="ctr">
                    <a:noFill/>
                  </a:tcPr>
                </a:tc>
                <a:tc>
                  <a:txBody>
                    <a:bodyPr/>
                    <a:lstStyle/>
                    <a:p>
                      <a:pPr algn="ctr"/>
                      <a:r>
                        <a:rPr lang="en-GB" sz="1200" dirty="0" smtClean="0"/>
                        <a:t>142</a:t>
                      </a:r>
                      <a:endParaRPr lang="en-GB" sz="1200" dirty="0"/>
                    </a:p>
                  </a:txBody>
                  <a:tcPr marL="36000" marR="36000" anchor="ctr">
                    <a:noFill/>
                  </a:tcPr>
                </a:tc>
                <a:tc>
                  <a:txBody>
                    <a:bodyPr/>
                    <a:lstStyle/>
                    <a:p>
                      <a:pPr algn="ctr"/>
                      <a:r>
                        <a:rPr lang="en-GB" sz="1200" dirty="0" smtClean="0"/>
                        <a:t>143</a:t>
                      </a:r>
                      <a:endParaRPr lang="en-GB" sz="1200" dirty="0"/>
                    </a:p>
                  </a:txBody>
                  <a:tcPr marL="36000" marR="36000" anchor="ctr">
                    <a:solidFill>
                      <a:srgbClr val="FF0000"/>
                    </a:solidFill>
                  </a:tcPr>
                </a:tc>
                <a:tc>
                  <a:txBody>
                    <a:bodyPr/>
                    <a:lstStyle/>
                    <a:p>
                      <a:pPr algn="ctr"/>
                      <a:r>
                        <a:rPr lang="en-GB" sz="1200" dirty="0" smtClean="0"/>
                        <a:t>144</a:t>
                      </a:r>
                      <a:endParaRPr lang="en-GB" sz="1200" dirty="0"/>
                    </a:p>
                  </a:txBody>
                  <a:tcPr marL="36000" marR="36000" anchor="ctr">
                    <a:noFill/>
                  </a:tcPr>
                </a:tc>
                <a:tc>
                  <a:txBody>
                    <a:bodyPr/>
                    <a:lstStyle/>
                    <a:p>
                      <a:pPr algn="ctr"/>
                      <a:r>
                        <a:rPr lang="en-GB" sz="1200" dirty="0" smtClean="0"/>
                        <a:t>145</a:t>
                      </a:r>
                      <a:endParaRPr lang="en-GB" sz="1200" dirty="0"/>
                    </a:p>
                  </a:txBody>
                  <a:tcPr marL="36000" marR="36000" anchor="ctr">
                    <a:noFill/>
                  </a:tcPr>
                </a:tc>
                <a:tc>
                  <a:txBody>
                    <a:bodyPr/>
                    <a:lstStyle/>
                    <a:p>
                      <a:pPr algn="ctr"/>
                      <a:r>
                        <a:rPr lang="en-GB" sz="1200" dirty="0" smtClean="0"/>
                        <a:t>146</a:t>
                      </a:r>
                      <a:endParaRPr lang="en-GB" sz="1200" dirty="0"/>
                    </a:p>
                  </a:txBody>
                  <a:tcPr marL="36000" marR="36000" anchor="ctr">
                    <a:noFill/>
                  </a:tcPr>
                </a:tc>
                <a:tc>
                  <a:txBody>
                    <a:bodyPr/>
                    <a:lstStyle/>
                    <a:p>
                      <a:pPr algn="ctr"/>
                      <a:r>
                        <a:rPr lang="en-GB" sz="1200" dirty="0" smtClean="0"/>
                        <a:t>147</a:t>
                      </a:r>
                      <a:endParaRPr lang="en-GB" sz="1200" dirty="0"/>
                    </a:p>
                  </a:txBody>
                  <a:tcPr marL="36000" marR="36000" anchor="ctr">
                    <a:noFill/>
                  </a:tcPr>
                </a:tc>
                <a:tc>
                  <a:txBody>
                    <a:bodyPr/>
                    <a:lstStyle/>
                    <a:p>
                      <a:pPr algn="ctr"/>
                      <a:r>
                        <a:rPr lang="en-GB" sz="1200" dirty="0" smtClean="0"/>
                        <a:t>148</a:t>
                      </a:r>
                      <a:endParaRPr lang="en-GB" sz="1200" dirty="0"/>
                    </a:p>
                  </a:txBody>
                  <a:tcPr marL="36000" marR="36000" anchor="ctr">
                    <a:noFill/>
                  </a:tcPr>
                </a:tc>
                <a:tc>
                  <a:txBody>
                    <a:bodyPr/>
                    <a:lstStyle/>
                    <a:p>
                      <a:pPr algn="ctr"/>
                      <a:r>
                        <a:rPr lang="en-GB" sz="1200" dirty="0" smtClean="0"/>
                        <a:t>149</a:t>
                      </a:r>
                      <a:endParaRPr lang="en-GB" sz="1200" dirty="0"/>
                    </a:p>
                  </a:txBody>
                  <a:tcPr marL="36000" marR="36000" anchor="ctr">
                    <a:noFill/>
                  </a:tcPr>
                </a:tc>
                <a:tc>
                  <a:txBody>
                    <a:bodyPr/>
                    <a:lstStyle/>
                    <a:p>
                      <a:pPr algn="ctr"/>
                      <a:r>
                        <a:rPr lang="en-GB" sz="1200" dirty="0" smtClean="0"/>
                        <a:t>150</a:t>
                      </a:r>
                      <a:endParaRPr lang="en-GB" sz="1200" dirty="0"/>
                    </a:p>
                  </a:txBody>
                  <a:tcPr marL="36000" marR="36000" anchor="ctr">
                    <a:noFill/>
                  </a:tcPr>
                </a:tc>
              </a:tr>
              <a:tr h="453822">
                <a:tc>
                  <a:txBody>
                    <a:bodyPr/>
                    <a:lstStyle/>
                    <a:p>
                      <a:pPr algn="ctr"/>
                      <a:r>
                        <a:rPr lang="en-GB" sz="1200" dirty="0" smtClean="0"/>
                        <a:t>151</a:t>
                      </a:r>
                      <a:endParaRPr lang="en-GB" sz="1200" dirty="0"/>
                    </a:p>
                  </a:txBody>
                  <a:tcPr marL="36000" marR="36000" anchor="ctr">
                    <a:noFill/>
                  </a:tcPr>
                </a:tc>
                <a:tc>
                  <a:txBody>
                    <a:bodyPr/>
                    <a:lstStyle/>
                    <a:p>
                      <a:pPr algn="ctr"/>
                      <a:r>
                        <a:rPr lang="en-GB" sz="1200" dirty="0" smtClean="0"/>
                        <a:t>152</a:t>
                      </a:r>
                      <a:endParaRPr lang="en-GB" sz="1200" dirty="0"/>
                    </a:p>
                  </a:txBody>
                  <a:tcPr marL="36000" marR="36000" anchor="ctr">
                    <a:noFill/>
                  </a:tcPr>
                </a:tc>
                <a:tc>
                  <a:txBody>
                    <a:bodyPr/>
                    <a:lstStyle/>
                    <a:p>
                      <a:pPr algn="ctr"/>
                      <a:r>
                        <a:rPr lang="en-GB" sz="1200" dirty="0" smtClean="0"/>
                        <a:t>153</a:t>
                      </a:r>
                      <a:endParaRPr lang="en-GB" sz="1200" dirty="0"/>
                    </a:p>
                  </a:txBody>
                  <a:tcPr marL="36000" marR="36000" anchor="ctr">
                    <a:noFill/>
                  </a:tcPr>
                </a:tc>
                <a:tc>
                  <a:txBody>
                    <a:bodyPr/>
                    <a:lstStyle/>
                    <a:p>
                      <a:pPr algn="ctr"/>
                      <a:r>
                        <a:rPr lang="en-GB" sz="1200" dirty="0" smtClean="0"/>
                        <a:t>154</a:t>
                      </a:r>
                      <a:endParaRPr lang="en-GB" sz="1200" dirty="0"/>
                    </a:p>
                  </a:txBody>
                  <a:tcPr marL="36000" marR="36000" anchor="ctr">
                    <a:solidFill>
                      <a:schemeClr val="accent4"/>
                    </a:solidFill>
                  </a:tcPr>
                </a:tc>
                <a:tc>
                  <a:txBody>
                    <a:bodyPr/>
                    <a:lstStyle/>
                    <a:p>
                      <a:pPr algn="ctr"/>
                      <a:r>
                        <a:rPr lang="en-GB" sz="1200" dirty="0" smtClean="0"/>
                        <a:t>155</a:t>
                      </a:r>
                      <a:endParaRPr lang="en-GB" sz="1200" dirty="0"/>
                    </a:p>
                  </a:txBody>
                  <a:tcPr marL="36000" marR="36000" anchor="ctr">
                    <a:noFill/>
                  </a:tcPr>
                </a:tc>
                <a:tc>
                  <a:txBody>
                    <a:bodyPr/>
                    <a:lstStyle/>
                    <a:p>
                      <a:pPr algn="ctr"/>
                      <a:r>
                        <a:rPr lang="en-GB" sz="1200" dirty="0" smtClean="0"/>
                        <a:t>156</a:t>
                      </a:r>
                      <a:endParaRPr lang="en-GB" sz="1200" dirty="0"/>
                    </a:p>
                  </a:txBody>
                  <a:tcPr marL="36000" marR="36000" anchor="ctr">
                    <a:noFill/>
                  </a:tcPr>
                </a:tc>
                <a:tc>
                  <a:txBody>
                    <a:bodyPr/>
                    <a:lstStyle/>
                    <a:p>
                      <a:pPr algn="ctr"/>
                      <a:r>
                        <a:rPr lang="en-GB" sz="1200" dirty="0" smtClean="0"/>
                        <a:t>157</a:t>
                      </a:r>
                      <a:endParaRPr lang="en-GB" sz="1200" dirty="0"/>
                    </a:p>
                  </a:txBody>
                  <a:tcPr marL="36000" marR="36000" anchor="ctr">
                    <a:noFill/>
                  </a:tcPr>
                </a:tc>
                <a:tc>
                  <a:txBody>
                    <a:bodyPr/>
                    <a:lstStyle/>
                    <a:p>
                      <a:pPr algn="ctr"/>
                      <a:r>
                        <a:rPr lang="en-GB" sz="1200" dirty="0" smtClean="0"/>
                        <a:t>158</a:t>
                      </a:r>
                      <a:endParaRPr lang="en-GB" sz="1200" dirty="0"/>
                    </a:p>
                  </a:txBody>
                  <a:tcPr marL="36000" marR="36000" anchor="ctr">
                    <a:noFill/>
                  </a:tcPr>
                </a:tc>
                <a:tc>
                  <a:txBody>
                    <a:bodyPr/>
                    <a:lstStyle/>
                    <a:p>
                      <a:pPr algn="ctr"/>
                      <a:r>
                        <a:rPr lang="en-GB" sz="1200" dirty="0" smtClean="0"/>
                        <a:t>159</a:t>
                      </a:r>
                      <a:endParaRPr lang="en-GB" sz="1200" dirty="0"/>
                    </a:p>
                  </a:txBody>
                  <a:tcPr marL="36000" marR="36000" anchor="ctr">
                    <a:noFill/>
                  </a:tcPr>
                </a:tc>
                <a:tc>
                  <a:txBody>
                    <a:bodyPr/>
                    <a:lstStyle/>
                    <a:p>
                      <a:pPr algn="ctr"/>
                      <a:r>
                        <a:rPr lang="en-GB" sz="1200" dirty="0" smtClean="0"/>
                        <a:t>160</a:t>
                      </a:r>
                      <a:endParaRPr lang="en-GB" sz="1200" dirty="0"/>
                    </a:p>
                  </a:txBody>
                  <a:tcPr marL="36000" marR="36000" anchor="ctr">
                    <a:noFill/>
                  </a:tcPr>
                </a:tc>
              </a:tr>
              <a:tr h="453822">
                <a:tc>
                  <a:txBody>
                    <a:bodyPr/>
                    <a:lstStyle/>
                    <a:p>
                      <a:pPr algn="ctr"/>
                      <a:r>
                        <a:rPr lang="en-GB" sz="1200" dirty="0" smtClean="0"/>
                        <a:t>161</a:t>
                      </a:r>
                      <a:endParaRPr lang="en-GB" sz="1200" dirty="0"/>
                    </a:p>
                  </a:txBody>
                  <a:tcPr marL="36000" marR="36000" anchor="ctr">
                    <a:noFill/>
                  </a:tcPr>
                </a:tc>
                <a:tc>
                  <a:txBody>
                    <a:bodyPr/>
                    <a:lstStyle/>
                    <a:p>
                      <a:pPr algn="ctr"/>
                      <a:r>
                        <a:rPr lang="en-GB" sz="1200" dirty="0" smtClean="0"/>
                        <a:t>162</a:t>
                      </a:r>
                      <a:endParaRPr lang="en-GB" sz="1200" dirty="0"/>
                    </a:p>
                  </a:txBody>
                  <a:tcPr marL="36000" marR="36000" anchor="ctr">
                    <a:noFill/>
                  </a:tcPr>
                </a:tc>
                <a:tc>
                  <a:txBody>
                    <a:bodyPr/>
                    <a:lstStyle/>
                    <a:p>
                      <a:pPr algn="ctr"/>
                      <a:r>
                        <a:rPr lang="en-GB" sz="1200" dirty="0" smtClean="0"/>
                        <a:t>163</a:t>
                      </a:r>
                      <a:endParaRPr lang="en-GB" sz="1200" dirty="0"/>
                    </a:p>
                  </a:txBody>
                  <a:tcPr marL="36000" marR="36000" anchor="ctr">
                    <a:noFill/>
                  </a:tcPr>
                </a:tc>
                <a:tc>
                  <a:txBody>
                    <a:bodyPr/>
                    <a:lstStyle/>
                    <a:p>
                      <a:pPr algn="ctr"/>
                      <a:r>
                        <a:rPr lang="en-GB" sz="1200" dirty="0" smtClean="0"/>
                        <a:t>164</a:t>
                      </a:r>
                      <a:endParaRPr lang="en-GB" sz="1200" dirty="0"/>
                    </a:p>
                  </a:txBody>
                  <a:tcPr marL="36000" marR="36000" anchor="ctr">
                    <a:noFill/>
                  </a:tcPr>
                </a:tc>
                <a:tc>
                  <a:txBody>
                    <a:bodyPr/>
                    <a:lstStyle/>
                    <a:p>
                      <a:pPr algn="ctr"/>
                      <a:r>
                        <a:rPr lang="en-GB" sz="1200" dirty="0" smtClean="0"/>
                        <a:t>165</a:t>
                      </a:r>
                      <a:endParaRPr lang="en-GB" sz="1200" dirty="0"/>
                    </a:p>
                  </a:txBody>
                  <a:tcPr marL="36000" marR="36000" anchor="ctr">
                    <a:solidFill>
                      <a:schemeClr val="accent4"/>
                    </a:solidFill>
                  </a:tcPr>
                </a:tc>
                <a:tc>
                  <a:txBody>
                    <a:bodyPr/>
                    <a:lstStyle/>
                    <a:p>
                      <a:pPr algn="ctr"/>
                      <a:r>
                        <a:rPr lang="en-GB" sz="1200" dirty="0" smtClean="0"/>
                        <a:t>166</a:t>
                      </a:r>
                      <a:endParaRPr lang="en-GB" sz="1200" dirty="0"/>
                    </a:p>
                  </a:txBody>
                  <a:tcPr marL="36000" marR="36000" anchor="ctr">
                    <a:noFill/>
                  </a:tcPr>
                </a:tc>
                <a:tc>
                  <a:txBody>
                    <a:bodyPr/>
                    <a:lstStyle/>
                    <a:p>
                      <a:pPr algn="ctr"/>
                      <a:r>
                        <a:rPr lang="en-GB" sz="1200" dirty="0" smtClean="0"/>
                        <a:t>167</a:t>
                      </a:r>
                      <a:endParaRPr lang="en-GB" sz="1200" dirty="0"/>
                    </a:p>
                  </a:txBody>
                  <a:tcPr marL="36000" marR="36000" anchor="ctr">
                    <a:noFill/>
                  </a:tcPr>
                </a:tc>
                <a:tc>
                  <a:txBody>
                    <a:bodyPr/>
                    <a:lstStyle/>
                    <a:p>
                      <a:pPr algn="ctr"/>
                      <a:r>
                        <a:rPr lang="en-GB" sz="1200" dirty="0" smtClean="0"/>
                        <a:t>168</a:t>
                      </a:r>
                      <a:endParaRPr lang="en-GB" sz="1200" dirty="0"/>
                    </a:p>
                  </a:txBody>
                  <a:tcPr marL="36000" marR="36000" anchor="ctr">
                    <a:noFill/>
                  </a:tcPr>
                </a:tc>
                <a:tc>
                  <a:txBody>
                    <a:bodyPr/>
                    <a:lstStyle/>
                    <a:p>
                      <a:pPr algn="ctr"/>
                      <a:r>
                        <a:rPr lang="en-GB" sz="1200" dirty="0" smtClean="0"/>
                        <a:t>169</a:t>
                      </a:r>
                      <a:endParaRPr lang="en-GB" sz="1200" dirty="0"/>
                    </a:p>
                  </a:txBody>
                  <a:tcPr marL="36000" marR="36000" anchor="ctr">
                    <a:noFill/>
                  </a:tcPr>
                </a:tc>
                <a:tc>
                  <a:txBody>
                    <a:bodyPr/>
                    <a:lstStyle/>
                    <a:p>
                      <a:pPr algn="ctr"/>
                      <a:r>
                        <a:rPr lang="en-GB" sz="1200" dirty="0" smtClean="0"/>
                        <a:t>170</a:t>
                      </a:r>
                      <a:endParaRPr lang="en-GB" sz="1200" dirty="0"/>
                    </a:p>
                  </a:txBody>
                  <a:tcPr marL="36000" marR="36000" anchor="ctr">
                    <a:noFill/>
                  </a:tcPr>
                </a:tc>
              </a:tr>
              <a:tr h="453822">
                <a:tc>
                  <a:txBody>
                    <a:bodyPr/>
                    <a:lstStyle/>
                    <a:p>
                      <a:pPr algn="ctr"/>
                      <a:r>
                        <a:rPr lang="en-GB" sz="1200" dirty="0" smtClean="0"/>
                        <a:t>171</a:t>
                      </a:r>
                      <a:endParaRPr lang="en-GB" sz="1200" dirty="0"/>
                    </a:p>
                  </a:txBody>
                  <a:tcPr marL="36000" marR="36000" anchor="ctr">
                    <a:noFill/>
                  </a:tcPr>
                </a:tc>
                <a:tc>
                  <a:txBody>
                    <a:bodyPr/>
                    <a:lstStyle/>
                    <a:p>
                      <a:pPr algn="ctr"/>
                      <a:r>
                        <a:rPr lang="en-GB" sz="1200" dirty="0" smtClean="0"/>
                        <a:t>172</a:t>
                      </a:r>
                      <a:endParaRPr lang="en-GB" sz="1200" dirty="0"/>
                    </a:p>
                  </a:txBody>
                  <a:tcPr marL="36000" marR="36000" anchor="ctr">
                    <a:noFill/>
                  </a:tcPr>
                </a:tc>
                <a:tc>
                  <a:txBody>
                    <a:bodyPr/>
                    <a:lstStyle/>
                    <a:p>
                      <a:pPr algn="ctr"/>
                      <a:r>
                        <a:rPr lang="en-GB" sz="1200" dirty="0" smtClean="0"/>
                        <a:t>173</a:t>
                      </a:r>
                      <a:endParaRPr lang="en-GB" sz="1200" dirty="0"/>
                    </a:p>
                  </a:txBody>
                  <a:tcPr marL="36000" marR="36000" anchor="ctr">
                    <a:noFill/>
                  </a:tcPr>
                </a:tc>
                <a:tc>
                  <a:txBody>
                    <a:bodyPr/>
                    <a:lstStyle/>
                    <a:p>
                      <a:pPr algn="ctr"/>
                      <a:r>
                        <a:rPr lang="en-GB" sz="1200" dirty="0" smtClean="0"/>
                        <a:t>174</a:t>
                      </a:r>
                      <a:endParaRPr lang="en-GB" sz="1200" dirty="0"/>
                    </a:p>
                  </a:txBody>
                  <a:tcPr marL="36000" marR="36000" anchor="ctr">
                    <a:noFill/>
                  </a:tcPr>
                </a:tc>
                <a:tc>
                  <a:txBody>
                    <a:bodyPr/>
                    <a:lstStyle/>
                    <a:p>
                      <a:pPr algn="ctr"/>
                      <a:r>
                        <a:rPr lang="en-GB" sz="1200" dirty="0" smtClean="0"/>
                        <a:t>175</a:t>
                      </a:r>
                      <a:endParaRPr lang="en-GB" sz="1200" dirty="0"/>
                    </a:p>
                  </a:txBody>
                  <a:tcPr marL="36000" marR="36000" anchor="ctr">
                    <a:noFill/>
                  </a:tcPr>
                </a:tc>
                <a:tc>
                  <a:txBody>
                    <a:bodyPr/>
                    <a:lstStyle/>
                    <a:p>
                      <a:pPr algn="ctr"/>
                      <a:r>
                        <a:rPr lang="en-GB" sz="1200" dirty="0" smtClean="0"/>
                        <a:t>176</a:t>
                      </a:r>
                      <a:endParaRPr lang="en-GB" sz="1200" dirty="0"/>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noFill/>
                  </a:tcPr>
                </a:tc>
                <a:tc>
                  <a:txBody>
                    <a:bodyPr/>
                    <a:lstStyle/>
                    <a:p>
                      <a:pPr algn="ctr"/>
                      <a:r>
                        <a:rPr lang="en-GB" sz="1200" dirty="0" smtClean="0"/>
                        <a:t>178</a:t>
                      </a:r>
                      <a:endParaRPr lang="en-GB" sz="1200" dirty="0"/>
                    </a:p>
                  </a:txBody>
                  <a:tcPr marL="36000" marR="36000" anchor="ctr">
                    <a:noFill/>
                  </a:tcPr>
                </a:tc>
                <a:tc>
                  <a:txBody>
                    <a:bodyPr/>
                    <a:lstStyle/>
                    <a:p>
                      <a:pPr algn="ctr"/>
                      <a:r>
                        <a:rPr lang="en-GB" sz="1200" dirty="0" smtClean="0"/>
                        <a:t>179</a:t>
                      </a:r>
                      <a:endParaRPr lang="en-GB" sz="1200" dirty="0"/>
                    </a:p>
                  </a:txBody>
                  <a:tcPr marL="36000" marR="36000" anchor="ctr">
                    <a:noFill/>
                  </a:tcPr>
                </a:tc>
                <a:tc>
                  <a:txBody>
                    <a:bodyPr/>
                    <a:lstStyle/>
                    <a:p>
                      <a:pPr algn="ctr"/>
                      <a:r>
                        <a:rPr lang="en-GB" sz="1200" dirty="0" smtClean="0"/>
                        <a:t>180</a:t>
                      </a:r>
                      <a:endParaRPr lang="en-GB" sz="1200" dirty="0"/>
                    </a:p>
                  </a:txBody>
                  <a:tcPr marL="36000" marR="36000" anchor="ctr">
                    <a:noFill/>
                  </a:tcPr>
                </a:tc>
              </a:tr>
              <a:tr h="453822">
                <a:tc>
                  <a:txBody>
                    <a:bodyPr/>
                    <a:lstStyle/>
                    <a:p>
                      <a:pPr algn="ctr"/>
                      <a:r>
                        <a:rPr lang="en-GB" sz="1200" dirty="0" smtClean="0"/>
                        <a:t>181</a:t>
                      </a:r>
                      <a:endParaRPr lang="en-GB" sz="1200" dirty="0"/>
                    </a:p>
                  </a:txBody>
                  <a:tcPr marL="36000" marR="36000" anchor="ctr">
                    <a:noFill/>
                  </a:tcPr>
                </a:tc>
                <a:tc>
                  <a:txBody>
                    <a:bodyPr/>
                    <a:lstStyle/>
                    <a:p>
                      <a:pPr algn="ctr"/>
                      <a:r>
                        <a:rPr lang="en-GB" sz="1200" dirty="0" smtClean="0"/>
                        <a:t>182</a:t>
                      </a:r>
                      <a:endParaRPr lang="en-GB" sz="1200" dirty="0"/>
                    </a:p>
                  </a:txBody>
                  <a:tcPr marL="36000" marR="36000" anchor="ctr">
                    <a:noFill/>
                  </a:tcPr>
                </a:tc>
                <a:tc>
                  <a:txBody>
                    <a:bodyPr/>
                    <a:lstStyle/>
                    <a:p>
                      <a:pPr algn="ctr"/>
                      <a:r>
                        <a:rPr lang="en-GB" sz="1200" dirty="0" smtClean="0"/>
                        <a:t>183</a:t>
                      </a:r>
                      <a:endParaRPr lang="en-GB" sz="1200" dirty="0"/>
                    </a:p>
                  </a:txBody>
                  <a:tcPr marL="36000" marR="36000" anchor="ctr">
                    <a:noFill/>
                  </a:tcPr>
                </a:tc>
                <a:tc>
                  <a:txBody>
                    <a:bodyPr/>
                    <a:lstStyle/>
                    <a:p>
                      <a:pPr algn="ctr"/>
                      <a:r>
                        <a:rPr lang="en-GB" sz="1200" dirty="0" smtClean="0"/>
                        <a:t>184</a:t>
                      </a:r>
                      <a:endParaRPr lang="en-GB" sz="1200" dirty="0"/>
                    </a:p>
                  </a:txBody>
                  <a:tcPr marL="36000" marR="36000" anchor="ctr">
                    <a:noFill/>
                  </a:tcPr>
                </a:tc>
                <a:tc>
                  <a:txBody>
                    <a:bodyPr/>
                    <a:lstStyle/>
                    <a:p>
                      <a:pPr algn="ctr"/>
                      <a:r>
                        <a:rPr lang="en-GB" sz="1200" dirty="0" smtClean="0"/>
                        <a:t>185</a:t>
                      </a:r>
                      <a:endParaRPr lang="en-GB" sz="1200" dirty="0"/>
                    </a:p>
                  </a:txBody>
                  <a:tcPr marL="36000" marR="36000" anchor="ctr">
                    <a:noFill/>
                  </a:tcPr>
                </a:tc>
                <a:tc>
                  <a:txBody>
                    <a:bodyPr/>
                    <a:lstStyle/>
                    <a:p>
                      <a:pPr algn="ctr"/>
                      <a:r>
                        <a:rPr lang="en-GB" sz="1200" dirty="0" smtClean="0"/>
                        <a:t>186</a:t>
                      </a:r>
                      <a:endParaRPr lang="en-GB" sz="1200" dirty="0"/>
                    </a:p>
                  </a:txBody>
                  <a:tcPr marL="36000" marR="36000" anchor="ctr">
                    <a:noFill/>
                  </a:tcPr>
                </a:tc>
                <a:tc>
                  <a:txBody>
                    <a:bodyPr/>
                    <a:lstStyle/>
                    <a:p>
                      <a:pPr algn="ctr"/>
                      <a:r>
                        <a:rPr lang="en-GB" sz="1200" dirty="0" smtClean="0"/>
                        <a:t>187</a:t>
                      </a:r>
                      <a:endParaRPr lang="en-GB" sz="1200" dirty="0"/>
                    </a:p>
                  </a:txBody>
                  <a:tcPr marL="36000" marR="36000" anchor="ctr">
                    <a:solidFill>
                      <a:srgbClr val="FF0000"/>
                    </a:solidFill>
                  </a:tcPr>
                </a:tc>
                <a:tc>
                  <a:txBody>
                    <a:bodyPr/>
                    <a:lstStyle/>
                    <a:p>
                      <a:pPr algn="ctr"/>
                      <a:r>
                        <a:rPr lang="en-GB" sz="1200" dirty="0" smtClean="0"/>
                        <a:t>188</a:t>
                      </a:r>
                      <a:endParaRPr lang="en-GB" sz="1200" dirty="0"/>
                    </a:p>
                  </a:txBody>
                  <a:tcPr marL="36000" marR="36000" anchor="ctr">
                    <a:noFill/>
                  </a:tcPr>
                </a:tc>
                <a:tc>
                  <a:txBody>
                    <a:bodyPr/>
                    <a:lstStyle/>
                    <a:p>
                      <a:pPr algn="ctr"/>
                      <a:r>
                        <a:rPr lang="en-GB" sz="1200" dirty="0" smtClean="0"/>
                        <a:t>189</a:t>
                      </a:r>
                      <a:endParaRPr lang="en-GB" sz="1200" dirty="0"/>
                    </a:p>
                  </a:txBody>
                  <a:tcPr marL="36000" marR="36000" anchor="ctr">
                    <a:noFill/>
                  </a:tcPr>
                </a:tc>
                <a:tc>
                  <a:txBody>
                    <a:bodyPr/>
                    <a:lstStyle/>
                    <a:p>
                      <a:pPr algn="ctr"/>
                      <a:r>
                        <a:rPr lang="en-GB" sz="1200" dirty="0" smtClean="0"/>
                        <a:t>190</a:t>
                      </a:r>
                      <a:endParaRPr lang="en-GB" sz="1200" dirty="0"/>
                    </a:p>
                  </a:txBody>
                  <a:tcPr marL="36000" marR="36000" anchor="ctr">
                    <a:noFill/>
                  </a:tcPr>
                </a:tc>
              </a:tr>
              <a:tr h="453822">
                <a:tc>
                  <a:txBody>
                    <a:bodyPr/>
                    <a:lstStyle/>
                    <a:p>
                      <a:pPr algn="ctr"/>
                      <a:r>
                        <a:rPr lang="en-GB" sz="1200" dirty="0" smtClean="0"/>
                        <a:t>191</a:t>
                      </a:r>
                      <a:endParaRPr lang="en-GB" sz="1200" dirty="0"/>
                    </a:p>
                  </a:txBody>
                  <a:tcPr marL="36000" marR="36000" anchor="ctr">
                    <a:noFill/>
                  </a:tcPr>
                </a:tc>
                <a:tc>
                  <a:txBody>
                    <a:bodyPr/>
                    <a:lstStyle/>
                    <a:p>
                      <a:pPr algn="ctr"/>
                      <a:r>
                        <a:rPr lang="en-GB" sz="1200" dirty="0" smtClean="0"/>
                        <a:t>192</a:t>
                      </a:r>
                      <a:endParaRPr lang="en-GB" sz="1200" dirty="0"/>
                    </a:p>
                  </a:txBody>
                  <a:tcPr marL="36000" marR="36000" anchor="ctr">
                    <a:noFill/>
                  </a:tcPr>
                </a:tc>
                <a:tc>
                  <a:txBody>
                    <a:bodyPr/>
                    <a:lstStyle/>
                    <a:p>
                      <a:pPr algn="ctr"/>
                      <a:r>
                        <a:rPr lang="en-GB" sz="1200" dirty="0" smtClean="0"/>
                        <a:t>193</a:t>
                      </a:r>
                      <a:endParaRPr lang="en-GB" sz="1200" dirty="0"/>
                    </a:p>
                  </a:txBody>
                  <a:tcPr marL="36000" marR="36000" anchor="ctr">
                    <a:noFill/>
                  </a:tcPr>
                </a:tc>
                <a:tc>
                  <a:txBody>
                    <a:bodyPr/>
                    <a:lstStyle/>
                    <a:p>
                      <a:pPr algn="ctr"/>
                      <a:r>
                        <a:rPr lang="en-GB" sz="1200" dirty="0" smtClean="0"/>
                        <a:t>194</a:t>
                      </a:r>
                      <a:endParaRPr lang="en-GB" sz="1200" dirty="0"/>
                    </a:p>
                  </a:txBody>
                  <a:tcPr marL="36000" marR="36000" anchor="ctr">
                    <a:noFill/>
                  </a:tcPr>
                </a:tc>
                <a:tc>
                  <a:txBody>
                    <a:bodyPr/>
                    <a:lstStyle/>
                    <a:p>
                      <a:pPr algn="ctr"/>
                      <a:r>
                        <a:rPr lang="en-GB" sz="1200" dirty="0" smtClean="0"/>
                        <a:t>195</a:t>
                      </a:r>
                      <a:endParaRPr lang="en-GB" sz="1200" dirty="0"/>
                    </a:p>
                  </a:txBody>
                  <a:tcPr marL="36000" marR="36000" anchor="ctr">
                    <a:noFill/>
                  </a:tcPr>
                </a:tc>
                <a:tc>
                  <a:txBody>
                    <a:bodyPr/>
                    <a:lstStyle/>
                    <a:p>
                      <a:pPr algn="ctr"/>
                      <a:r>
                        <a:rPr lang="en-GB" sz="1200" dirty="0" smtClean="0"/>
                        <a:t>196</a:t>
                      </a:r>
                      <a:endParaRPr lang="en-GB" sz="1200" dirty="0"/>
                    </a:p>
                  </a:txBody>
                  <a:tcPr marL="36000" marR="36000" anchor="ctr">
                    <a:noFill/>
                  </a:tcPr>
                </a:tc>
                <a:tc>
                  <a:txBody>
                    <a:bodyPr/>
                    <a:lstStyle/>
                    <a:p>
                      <a:pPr algn="ctr"/>
                      <a:r>
                        <a:rPr lang="en-GB" sz="1200" dirty="0" smtClean="0"/>
                        <a:t>197</a:t>
                      </a:r>
                      <a:endParaRPr lang="en-GB" sz="1200" dirty="0"/>
                    </a:p>
                  </a:txBody>
                  <a:tcPr marL="36000" marR="36000" anchor="ctr">
                    <a:noFill/>
                  </a:tcPr>
                </a:tc>
                <a:tc>
                  <a:txBody>
                    <a:bodyPr/>
                    <a:lstStyle/>
                    <a:p>
                      <a:pPr algn="ctr"/>
                      <a:r>
                        <a:rPr lang="en-GB" sz="1200" dirty="0" smtClean="0"/>
                        <a:t>198</a:t>
                      </a:r>
                      <a:endParaRPr lang="en-GB" sz="1200" dirty="0"/>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algn="ctr"/>
                      <a:r>
                        <a:rPr lang="en-GB" sz="1200" dirty="0" smtClean="0"/>
                        <a:t>200</a:t>
                      </a:r>
                      <a:endParaRPr lang="en-GB" sz="1200" dirty="0"/>
                    </a:p>
                  </a:txBody>
                  <a:tcPr marL="36000" marR="36000" anchor="c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25679242"/>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144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1"/>
          <p:cNvSpPr txBox="1">
            <a:spLocks/>
          </p:cNvSpPr>
          <p:nvPr/>
        </p:nvSpPr>
        <p:spPr>
          <a:xfrm>
            <a:off x="899592" y="188640"/>
            <a:ext cx="7125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mtClean="0"/>
              <a:t> Prime numbers 101-200</a:t>
            </a:r>
            <a:endParaRPr lang="en-GB" dirty="0"/>
          </a:p>
        </p:txBody>
      </p:sp>
    </p:spTree>
    <p:extLst>
      <p:ext uri="{BB962C8B-B14F-4D97-AF65-F5344CB8AC3E}">
        <p14:creationId xmlns:p14="http://schemas.microsoft.com/office/powerpoint/2010/main" val="3164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13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1956426803"/>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noFill/>
                  </a:tcPr>
                </a:tc>
                <a:tc>
                  <a:txBody>
                    <a:bodyPr/>
                    <a:lstStyle/>
                    <a:p>
                      <a:pPr algn="ctr"/>
                      <a:r>
                        <a:rPr lang="en-GB" sz="1200" dirty="0" smtClean="0"/>
                        <a:t>103</a:t>
                      </a:r>
                      <a:endParaRPr lang="en-GB" sz="1200" dirty="0"/>
                    </a:p>
                  </a:txBody>
                  <a:tcPr marL="36000" marR="36000" anchor="ctr">
                    <a:noFill/>
                  </a:tcPr>
                </a:tc>
                <a:tc>
                  <a:txBody>
                    <a:bodyPr/>
                    <a:lstStyle/>
                    <a:p>
                      <a:pPr algn="ctr"/>
                      <a:r>
                        <a:rPr lang="en-GB" sz="1200" dirty="0" smtClean="0"/>
                        <a:t>104</a:t>
                      </a:r>
                      <a:endParaRPr lang="en-GB" sz="1200" dirty="0"/>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noFill/>
                  </a:tcPr>
                </a:tc>
                <a:tc>
                  <a:txBody>
                    <a:bodyPr/>
                    <a:lstStyle/>
                    <a:p>
                      <a:pPr algn="ctr"/>
                      <a:r>
                        <a:rPr lang="en-GB" sz="1200" dirty="0" smtClean="0"/>
                        <a:t>106</a:t>
                      </a:r>
                      <a:endParaRPr lang="en-GB" sz="1200" dirty="0"/>
                    </a:p>
                  </a:txBody>
                  <a:tcPr marL="36000" marR="36000" anchor="ctr">
                    <a:noFill/>
                  </a:tcPr>
                </a:tc>
                <a:tc>
                  <a:txBody>
                    <a:bodyPr/>
                    <a:lstStyle/>
                    <a:p>
                      <a:pPr algn="ctr"/>
                      <a:r>
                        <a:rPr lang="en-GB" sz="1200" dirty="0" smtClean="0"/>
                        <a:t>107</a:t>
                      </a:r>
                      <a:endParaRPr lang="en-GB" sz="1200" dirty="0"/>
                    </a:p>
                  </a:txBody>
                  <a:tcPr marL="36000" marR="36000" anchor="ctr">
                    <a:noFill/>
                  </a:tcPr>
                </a:tc>
                <a:tc>
                  <a:txBody>
                    <a:bodyPr/>
                    <a:lstStyle/>
                    <a:p>
                      <a:pPr algn="ctr"/>
                      <a:r>
                        <a:rPr lang="en-GB" sz="1200" dirty="0" smtClean="0"/>
                        <a:t>108</a:t>
                      </a:r>
                      <a:endParaRPr lang="en-GB" sz="1200" dirty="0"/>
                    </a:p>
                  </a:txBody>
                  <a:tcPr marL="36000" marR="36000" anchor="ctr">
                    <a:noFill/>
                  </a:tcPr>
                </a:tc>
                <a:tc>
                  <a:txBody>
                    <a:bodyPr/>
                    <a:lstStyle/>
                    <a:p>
                      <a:pPr algn="ctr"/>
                      <a:r>
                        <a:rPr lang="en-GB" sz="1200" dirty="0" smtClean="0"/>
                        <a:t>109</a:t>
                      </a:r>
                      <a:endParaRPr lang="en-GB" sz="1200" dirty="0"/>
                    </a:p>
                  </a:txBody>
                  <a:tcPr marL="36000" marR="36000" anchor="ctr">
                    <a:noFill/>
                  </a:tcPr>
                </a:tc>
                <a:tc>
                  <a:txBody>
                    <a:bodyPr/>
                    <a:lstStyle/>
                    <a:p>
                      <a:pPr algn="ctr"/>
                      <a:r>
                        <a:rPr lang="en-GB" sz="1200" dirty="0" smtClean="0"/>
                        <a:t>110</a:t>
                      </a:r>
                      <a:endParaRPr lang="en-GB" sz="1200" dirty="0"/>
                    </a:p>
                  </a:txBody>
                  <a:tcPr marL="36000" marR="36000" anchor="ctr">
                    <a:noFill/>
                  </a:tcPr>
                </a:tc>
              </a:tr>
              <a:tr h="453822">
                <a:tc>
                  <a:txBody>
                    <a:bodyPr/>
                    <a:lstStyle/>
                    <a:p>
                      <a:pPr algn="ctr"/>
                      <a:r>
                        <a:rPr lang="en-GB" sz="1200" dirty="0" smtClean="0"/>
                        <a:t>111</a:t>
                      </a:r>
                      <a:endParaRPr lang="en-GB" sz="1200" dirty="0"/>
                    </a:p>
                  </a:txBody>
                  <a:tcPr marL="36000" marR="36000" anchor="ctr">
                    <a:noFill/>
                  </a:tcPr>
                </a:tc>
                <a:tc>
                  <a:txBody>
                    <a:bodyPr/>
                    <a:lstStyle/>
                    <a:p>
                      <a:pPr algn="ctr"/>
                      <a:r>
                        <a:rPr lang="en-GB" sz="1200" dirty="0" smtClean="0"/>
                        <a:t>112</a:t>
                      </a:r>
                      <a:endParaRPr lang="en-GB" sz="1200" dirty="0"/>
                    </a:p>
                  </a:txBody>
                  <a:tcPr marL="36000" marR="36000" anchor="ctr">
                    <a:noFill/>
                  </a:tcPr>
                </a:tc>
                <a:tc>
                  <a:txBody>
                    <a:bodyPr/>
                    <a:lstStyle/>
                    <a:p>
                      <a:pPr algn="ctr"/>
                      <a:r>
                        <a:rPr lang="en-GB" sz="1200" dirty="0" smtClean="0"/>
                        <a:t>113</a:t>
                      </a:r>
                      <a:endParaRPr lang="en-GB" sz="1200" dirty="0"/>
                    </a:p>
                  </a:txBody>
                  <a:tcPr marL="36000" marR="36000" anchor="ctr">
                    <a:noFill/>
                  </a:tcPr>
                </a:tc>
                <a:tc>
                  <a:txBody>
                    <a:bodyPr/>
                    <a:lstStyle/>
                    <a:p>
                      <a:pPr algn="ctr"/>
                      <a:r>
                        <a:rPr lang="en-GB" sz="1200" dirty="0" smtClean="0"/>
                        <a:t>114</a:t>
                      </a:r>
                      <a:endParaRPr lang="en-GB" sz="1200" dirty="0"/>
                    </a:p>
                  </a:txBody>
                  <a:tcPr marL="36000" marR="36000" anchor="ctr">
                    <a:noFill/>
                  </a:tcPr>
                </a:tc>
                <a:tc>
                  <a:txBody>
                    <a:bodyPr/>
                    <a:lstStyle/>
                    <a:p>
                      <a:pPr algn="ctr"/>
                      <a:r>
                        <a:rPr lang="en-GB" sz="1200" dirty="0" smtClean="0"/>
                        <a:t>115</a:t>
                      </a:r>
                      <a:endParaRPr lang="en-GB" sz="1200" dirty="0"/>
                    </a:p>
                  </a:txBody>
                  <a:tcPr marL="36000" marR="36000" anchor="ctr">
                    <a:noFill/>
                  </a:tcPr>
                </a:tc>
                <a:tc>
                  <a:txBody>
                    <a:bodyPr/>
                    <a:lstStyle/>
                    <a:p>
                      <a:pPr algn="ctr"/>
                      <a:r>
                        <a:rPr lang="en-GB" sz="1200" dirty="0" smtClean="0"/>
                        <a:t>116</a:t>
                      </a:r>
                      <a:endParaRPr lang="en-GB" sz="1200" dirty="0"/>
                    </a:p>
                  </a:txBody>
                  <a:tcPr marL="36000" marR="36000" anchor="ctr">
                    <a:noFill/>
                  </a:tcPr>
                </a:tc>
                <a:tc>
                  <a:txBody>
                    <a:bodyPr/>
                    <a:lstStyle/>
                    <a:p>
                      <a:pPr algn="ctr"/>
                      <a:r>
                        <a:rPr lang="en-GB" sz="1200" dirty="0" smtClean="0"/>
                        <a:t>117</a:t>
                      </a:r>
                      <a:endParaRPr lang="en-GB" sz="1200" dirty="0"/>
                    </a:p>
                  </a:txBody>
                  <a:tcPr marL="36000" marR="36000" anchor="ctr">
                    <a:solidFill>
                      <a:schemeClr val="accent4"/>
                    </a:solidFill>
                  </a:tcPr>
                </a:tc>
                <a:tc>
                  <a:txBody>
                    <a:bodyPr/>
                    <a:lstStyle/>
                    <a:p>
                      <a:pPr algn="ctr"/>
                      <a:r>
                        <a:rPr lang="en-GB" sz="1200" dirty="0" smtClean="0"/>
                        <a:t>118</a:t>
                      </a:r>
                      <a:endParaRPr lang="en-GB" sz="1200" dirty="0"/>
                    </a:p>
                  </a:txBody>
                  <a:tcPr marL="36000" marR="36000" anchor="ctr">
                    <a:noFill/>
                  </a:tcPr>
                </a:tc>
                <a:tc>
                  <a:txBody>
                    <a:bodyPr/>
                    <a:lstStyle/>
                    <a:p>
                      <a:pPr algn="ctr"/>
                      <a:r>
                        <a:rPr lang="en-GB" sz="1200" dirty="0" smtClean="0"/>
                        <a:t>119</a:t>
                      </a:r>
                      <a:endParaRPr lang="en-GB" sz="1200" dirty="0"/>
                    </a:p>
                  </a:txBody>
                  <a:tcPr marL="36000" marR="36000" anchor="ctr">
                    <a:noFill/>
                  </a:tcPr>
                </a:tc>
                <a:tc>
                  <a:txBody>
                    <a:bodyPr/>
                    <a:lstStyle/>
                    <a:p>
                      <a:pPr algn="ctr"/>
                      <a:r>
                        <a:rPr lang="en-GB" sz="1200" dirty="0" smtClean="0"/>
                        <a:t>120</a:t>
                      </a:r>
                      <a:endParaRPr lang="en-GB" sz="1200" dirty="0"/>
                    </a:p>
                  </a:txBody>
                  <a:tcPr marL="36000" marR="36000" anchor="ctr">
                    <a:noFill/>
                  </a:tcPr>
                </a:tc>
              </a:tr>
              <a:tr h="453822">
                <a:tc>
                  <a:txBody>
                    <a:bodyPr/>
                    <a:lstStyle/>
                    <a:p>
                      <a:pPr algn="ctr"/>
                      <a:r>
                        <a:rPr lang="en-GB" sz="1200" dirty="0" smtClean="0"/>
                        <a:t>121</a:t>
                      </a:r>
                      <a:endParaRPr lang="en-GB" sz="1200" dirty="0"/>
                    </a:p>
                  </a:txBody>
                  <a:tcPr marL="36000" marR="36000" anchor="ctr">
                    <a:noFill/>
                  </a:tcPr>
                </a:tc>
                <a:tc>
                  <a:txBody>
                    <a:bodyPr/>
                    <a:lstStyle/>
                    <a:p>
                      <a:pPr algn="ctr"/>
                      <a:r>
                        <a:rPr lang="en-GB" sz="1200" dirty="0" smtClean="0"/>
                        <a:t>122</a:t>
                      </a:r>
                      <a:endParaRPr lang="en-GB" sz="1200" dirty="0"/>
                    </a:p>
                  </a:txBody>
                  <a:tcPr marL="36000" marR="36000" anchor="ctr">
                    <a:noFill/>
                  </a:tcPr>
                </a:tc>
                <a:tc>
                  <a:txBody>
                    <a:bodyPr/>
                    <a:lstStyle/>
                    <a:p>
                      <a:pPr algn="ctr"/>
                      <a:r>
                        <a:rPr lang="en-GB" sz="1200" dirty="0" smtClean="0"/>
                        <a:t>123</a:t>
                      </a:r>
                      <a:endParaRPr lang="en-GB" sz="1200" dirty="0"/>
                    </a:p>
                  </a:txBody>
                  <a:tcPr marL="36000" marR="36000" anchor="ctr">
                    <a:noFill/>
                  </a:tcPr>
                </a:tc>
                <a:tc>
                  <a:txBody>
                    <a:bodyPr/>
                    <a:lstStyle/>
                    <a:p>
                      <a:pPr algn="ctr"/>
                      <a:r>
                        <a:rPr lang="en-GB" sz="1200" dirty="0" smtClean="0"/>
                        <a:t>124</a:t>
                      </a:r>
                      <a:endParaRPr lang="en-GB" sz="1200" dirty="0"/>
                    </a:p>
                  </a:txBody>
                  <a:tcPr marL="36000" marR="36000" anchor="ctr">
                    <a:noFill/>
                  </a:tcPr>
                </a:tc>
                <a:tc>
                  <a:txBody>
                    <a:bodyPr/>
                    <a:lstStyle/>
                    <a:p>
                      <a:pPr algn="ctr"/>
                      <a:r>
                        <a:rPr lang="en-GB" sz="1200" dirty="0" smtClean="0"/>
                        <a:t>125</a:t>
                      </a:r>
                      <a:endParaRPr lang="en-GB" sz="1200" dirty="0"/>
                    </a:p>
                  </a:txBody>
                  <a:tcPr marL="36000" marR="36000" anchor="ctr">
                    <a:noFill/>
                  </a:tcPr>
                </a:tc>
                <a:tc>
                  <a:txBody>
                    <a:bodyPr/>
                    <a:lstStyle/>
                    <a:p>
                      <a:pPr algn="ctr"/>
                      <a:r>
                        <a:rPr lang="en-GB" sz="1200" dirty="0" smtClean="0"/>
                        <a:t>126</a:t>
                      </a:r>
                      <a:endParaRPr lang="en-GB" sz="1200" dirty="0"/>
                    </a:p>
                  </a:txBody>
                  <a:tcPr marL="36000" marR="36000" anchor="ctr">
                    <a:noFill/>
                  </a:tcPr>
                </a:tc>
                <a:tc>
                  <a:txBody>
                    <a:bodyPr/>
                    <a:lstStyle/>
                    <a:p>
                      <a:pPr algn="ctr"/>
                      <a:r>
                        <a:rPr lang="en-GB" sz="1200" dirty="0" smtClean="0"/>
                        <a:t>127</a:t>
                      </a:r>
                      <a:endParaRPr lang="en-GB" sz="1200" dirty="0"/>
                    </a:p>
                  </a:txBody>
                  <a:tcPr marL="36000" marR="36000" anchor="ctr">
                    <a:noFill/>
                  </a:tcPr>
                </a:tc>
                <a:tc>
                  <a:txBody>
                    <a:bodyPr/>
                    <a:lstStyle/>
                    <a:p>
                      <a:pPr algn="ctr"/>
                      <a:r>
                        <a:rPr lang="en-GB" sz="1200" dirty="0" smtClean="0"/>
                        <a:t>128</a:t>
                      </a:r>
                      <a:endParaRPr lang="en-GB" sz="1200" dirty="0"/>
                    </a:p>
                  </a:txBody>
                  <a:tcPr marL="36000" marR="36000" anchor="ctr">
                    <a:noFill/>
                  </a:tcPr>
                </a:tc>
                <a:tc>
                  <a:txBody>
                    <a:bodyPr/>
                    <a:lstStyle/>
                    <a:p>
                      <a:pPr algn="ctr"/>
                      <a:r>
                        <a:rPr lang="en-GB" sz="1200" dirty="0" smtClean="0"/>
                        <a:t>129</a:t>
                      </a:r>
                      <a:endParaRPr lang="en-GB" sz="1200" dirty="0"/>
                    </a:p>
                  </a:txBody>
                  <a:tcPr marL="36000" marR="36000" anchor="ctr">
                    <a:noFill/>
                  </a:tcPr>
                </a:tc>
                <a:tc>
                  <a:txBody>
                    <a:bodyPr/>
                    <a:lstStyle/>
                    <a:p>
                      <a:pPr algn="ctr"/>
                      <a:r>
                        <a:rPr lang="en-GB" sz="1200" dirty="0" smtClean="0"/>
                        <a:t>130</a:t>
                      </a:r>
                      <a:endParaRPr lang="en-GB" sz="1200" dirty="0"/>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noFill/>
                  </a:tcPr>
                </a:tc>
                <a:tc>
                  <a:txBody>
                    <a:bodyPr/>
                    <a:lstStyle/>
                    <a:p>
                      <a:pPr algn="ctr"/>
                      <a:r>
                        <a:rPr lang="en-GB" sz="1200" dirty="0" smtClean="0"/>
                        <a:t>132</a:t>
                      </a:r>
                      <a:endParaRPr lang="en-GB" sz="1200" dirty="0"/>
                    </a:p>
                  </a:txBody>
                  <a:tcPr marL="36000" marR="36000" anchor="ctr">
                    <a:noFill/>
                  </a:tcPr>
                </a:tc>
                <a:tc>
                  <a:txBody>
                    <a:bodyPr/>
                    <a:lstStyle/>
                    <a:p>
                      <a:pPr algn="ctr"/>
                      <a:r>
                        <a:rPr lang="en-GB" sz="1200" dirty="0" smtClean="0"/>
                        <a:t>133</a:t>
                      </a:r>
                      <a:endParaRPr lang="en-GB" sz="1200" dirty="0"/>
                    </a:p>
                  </a:txBody>
                  <a:tcPr marL="36000" marR="36000" anchor="ctr">
                    <a:noFill/>
                  </a:tcPr>
                </a:tc>
                <a:tc>
                  <a:txBody>
                    <a:bodyPr/>
                    <a:lstStyle/>
                    <a:p>
                      <a:pPr algn="ctr"/>
                      <a:r>
                        <a:rPr lang="en-GB" sz="1200" dirty="0" smtClean="0"/>
                        <a:t>134</a:t>
                      </a:r>
                      <a:endParaRPr lang="en-GB" sz="1200" dirty="0"/>
                    </a:p>
                  </a:txBody>
                  <a:tcPr marL="36000" marR="36000" anchor="ctr">
                    <a:noFill/>
                  </a:tcPr>
                </a:tc>
                <a:tc>
                  <a:txBody>
                    <a:bodyPr/>
                    <a:lstStyle/>
                    <a:p>
                      <a:pPr algn="ctr"/>
                      <a:r>
                        <a:rPr lang="en-GB" sz="1200" dirty="0" smtClean="0"/>
                        <a:t>135</a:t>
                      </a:r>
                      <a:endParaRPr lang="en-GB" sz="1200" dirty="0"/>
                    </a:p>
                  </a:txBody>
                  <a:tcPr marL="36000" marR="36000" anchor="ctr">
                    <a:noFill/>
                  </a:tcPr>
                </a:tc>
                <a:tc>
                  <a:txBody>
                    <a:bodyPr/>
                    <a:lstStyle/>
                    <a:p>
                      <a:pPr algn="ctr"/>
                      <a:r>
                        <a:rPr lang="en-GB" sz="1200" dirty="0" smtClean="0"/>
                        <a:t>136</a:t>
                      </a:r>
                      <a:endParaRPr lang="en-GB" sz="1200" dirty="0"/>
                    </a:p>
                  </a:txBody>
                  <a:tcPr marL="36000" marR="36000" anchor="ctr">
                    <a:noFill/>
                  </a:tcPr>
                </a:tc>
                <a:tc>
                  <a:txBody>
                    <a:bodyPr/>
                    <a:lstStyle/>
                    <a:p>
                      <a:pPr algn="ctr"/>
                      <a:r>
                        <a:rPr lang="en-GB" sz="1200" dirty="0" smtClean="0"/>
                        <a:t>137</a:t>
                      </a:r>
                      <a:endParaRPr lang="en-GB" sz="1200" dirty="0"/>
                    </a:p>
                  </a:txBody>
                  <a:tcPr marL="36000" marR="36000" anchor="ctr">
                    <a:noFill/>
                  </a:tcPr>
                </a:tc>
                <a:tc>
                  <a:txBody>
                    <a:bodyPr/>
                    <a:lstStyle/>
                    <a:p>
                      <a:pPr algn="ctr"/>
                      <a:r>
                        <a:rPr lang="en-GB" sz="1200" dirty="0" smtClean="0"/>
                        <a:t>138</a:t>
                      </a:r>
                      <a:endParaRPr lang="en-GB" sz="1200" dirty="0"/>
                    </a:p>
                  </a:txBody>
                  <a:tcPr marL="36000" marR="36000" anchor="ctr">
                    <a:noFill/>
                  </a:tcPr>
                </a:tc>
                <a:tc>
                  <a:txBody>
                    <a:bodyPr/>
                    <a:lstStyle/>
                    <a:p>
                      <a:pPr algn="ctr"/>
                      <a:r>
                        <a:rPr lang="en-GB" sz="1200" dirty="0" smtClean="0"/>
                        <a:t>139</a:t>
                      </a:r>
                      <a:endParaRPr lang="en-GB" sz="1200" dirty="0"/>
                    </a:p>
                  </a:txBody>
                  <a:tcPr marL="36000" marR="36000" anchor="ctr">
                    <a:noFill/>
                  </a:tcPr>
                </a:tc>
                <a:tc>
                  <a:txBody>
                    <a:bodyPr/>
                    <a:lstStyle/>
                    <a:p>
                      <a:pPr algn="ctr"/>
                      <a:r>
                        <a:rPr lang="en-GB" sz="1200" dirty="0" smtClean="0"/>
                        <a:t>140</a:t>
                      </a:r>
                      <a:endParaRPr lang="en-GB" sz="1200" dirty="0"/>
                    </a:p>
                  </a:txBody>
                  <a:tcPr marL="36000" marR="36000" anchor="ctr">
                    <a:noFill/>
                  </a:tcPr>
                </a:tc>
              </a:tr>
              <a:tr h="453822">
                <a:tc>
                  <a:txBody>
                    <a:bodyPr/>
                    <a:lstStyle/>
                    <a:p>
                      <a:pPr algn="ctr"/>
                      <a:r>
                        <a:rPr lang="en-GB" sz="1200" dirty="0" smtClean="0"/>
                        <a:t>141</a:t>
                      </a:r>
                      <a:endParaRPr lang="en-GB" sz="1200" dirty="0"/>
                    </a:p>
                  </a:txBody>
                  <a:tcPr marL="36000" marR="36000" anchor="ctr">
                    <a:noFill/>
                  </a:tcPr>
                </a:tc>
                <a:tc>
                  <a:txBody>
                    <a:bodyPr/>
                    <a:lstStyle/>
                    <a:p>
                      <a:pPr algn="ctr"/>
                      <a:r>
                        <a:rPr lang="en-GB" sz="1200" dirty="0" smtClean="0"/>
                        <a:t>142</a:t>
                      </a:r>
                      <a:endParaRPr lang="en-GB" sz="1200" dirty="0"/>
                    </a:p>
                  </a:txBody>
                  <a:tcPr marL="36000" marR="36000" anchor="ctr">
                    <a:noFill/>
                  </a:tcPr>
                </a:tc>
                <a:tc>
                  <a:txBody>
                    <a:bodyPr/>
                    <a:lstStyle/>
                    <a:p>
                      <a:pPr algn="ctr"/>
                      <a:r>
                        <a:rPr lang="en-GB" sz="1200" dirty="0" smtClean="0"/>
                        <a:t>143</a:t>
                      </a:r>
                      <a:endParaRPr lang="en-GB" sz="1200" dirty="0"/>
                    </a:p>
                  </a:txBody>
                  <a:tcPr marL="36000" marR="36000" anchor="ctr">
                    <a:solidFill>
                      <a:schemeClr val="accent4"/>
                    </a:solidFill>
                  </a:tcPr>
                </a:tc>
                <a:tc>
                  <a:txBody>
                    <a:bodyPr/>
                    <a:lstStyle/>
                    <a:p>
                      <a:pPr algn="ctr"/>
                      <a:r>
                        <a:rPr lang="en-GB" sz="1200" dirty="0" smtClean="0"/>
                        <a:t>144</a:t>
                      </a:r>
                      <a:endParaRPr lang="en-GB" sz="1200" dirty="0"/>
                    </a:p>
                  </a:txBody>
                  <a:tcPr marL="36000" marR="36000" anchor="ctr">
                    <a:noFill/>
                  </a:tcPr>
                </a:tc>
                <a:tc>
                  <a:txBody>
                    <a:bodyPr/>
                    <a:lstStyle/>
                    <a:p>
                      <a:pPr algn="ctr"/>
                      <a:r>
                        <a:rPr lang="en-GB" sz="1200" dirty="0" smtClean="0"/>
                        <a:t>145</a:t>
                      </a:r>
                      <a:endParaRPr lang="en-GB" sz="1200" dirty="0"/>
                    </a:p>
                  </a:txBody>
                  <a:tcPr marL="36000" marR="36000" anchor="ctr">
                    <a:noFill/>
                  </a:tcPr>
                </a:tc>
                <a:tc>
                  <a:txBody>
                    <a:bodyPr/>
                    <a:lstStyle/>
                    <a:p>
                      <a:pPr algn="ctr"/>
                      <a:r>
                        <a:rPr lang="en-GB" sz="1200" dirty="0" smtClean="0"/>
                        <a:t>146</a:t>
                      </a:r>
                      <a:endParaRPr lang="en-GB" sz="1200" dirty="0"/>
                    </a:p>
                  </a:txBody>
                  <a:tcPr marL="36000" marR="36000" anchor="ctr">
                    <a:noFill/>
                  </a:tcPr>
                </a:tc>
                <a:tc>
                  <a:txBody>
                    <a:bodyPr/>
                    <a:lstStyle/>
                    <a:p>
                      <a:pPr algn="ctr"/>
                      <a:r>
                        <a:rPr lang="en-GB" sz="1200" dirty="0" smtClean="0"/>
                        <a:t>147</a:t>
                      </a:r>
                      <a:endParaRPr lang="en-GB" sz="1200" dirty="0"/>
                    </a:p>
                  </a:txBody>
                  <a:tcPr marL="36000" marR="36000" anchor="ctr">
                    <a:noFill/>
                  </a:tcPr>
                </a:tc>
                <a:tc>
                  <a:txBody>
                    <a:bodyPr/>
                    <a:lstStyle/>
                    <a:p>
                      <a:pPr algn="ctr"/>
                      <a:r>
                        <a:rPr lang="en-GB" sz="1200" dirty="0" smtClean="0"/>
                        <a:t>148</a:t>
                      </a:r>
                      <a:endParaRPr lang="en-GB" sz="1200" dirty="0"/>
                    </a:p>
                  </a:txBody>
                  <a:tcPr marL="36000" marR="36000" anchor="ctr">
                    <a:noFill/>
                  </a:tcPr>
                </a:tc>
                <a:tc>
                  <a:txBody>
                    <a:bodyPr/>
                    <a:lstStyle/>
                    <a:p>
                      <a:pPr algn="ctr"/>
                      <a:r>
                        <a:rPr lang="en-GB" sz="1200" dirty="0" smtClean="0"/>
                        <a:t>149</a:t>
                      </a:r>
                      <a:endParaRPr lang="en-GB" sz="1200" dirty="0"/>
                    </a:p>
                  </a:txBody>
                  <a:tcPr marL="36000" marR="36000" anchor="ctr">
                    <a:noFill/>
                  </a:tcPr>
                </a:tc>
                <a:tc>
                  <a:txBody>
                    <a:bodyPr/>
                    <a:lstStyle/>
                    <a:p>
                      <a:pPr algn="ctr"/>
                      <a:r>
                        <a:rPr lang="en-GB" sz="1200" dirty="0" smtClean="0"/>
                        <a:t>150</a:t>
                      </a:r>
                      <a:endParaRPr lang="en-GB" sz="1200" dirty="0"/>
                    </a:p>
                  </a:txBody>
                  <a:tcPr marL="36000" marR="36000" anchor="ctr">
                    <a:noFill/>
                  </a:tcPr>
                </a:tc>
              </a:tr>
              <a:tr h="453822">
                <a:tc>
                  <a:txBody>
                    <a:bodyPr/>
                    <a:lstStyle/>
                    <a:p>
                      <a:pPr algn="ctr"/>
                      <a:r>
                        <a:rPr lang="en-GB" sz="1200" dirty="0" smtClean="0"/>
                        <a:t>151</a:t>
                      </a:r>
                      <a:endParaRPr lang="en-GB" sz="1200" dirty="0"/>
                    </a:p>
                  </a:txBody>
                  <a:tcPr marL="36000" marR="36000" anchor="ctr">
                    <a:noFill/>
                  </a:tcPr>
                </a:tc>
                <a:tc>
                  <a:txBody>
                    <a:bodyPr/>
                    <a:lstStyle/>
                    <a:p>
                      <a:pPr algn="ctr"/>
                      <a:r>
                        <a:rPr lang="en-GB" sz="1200" dirty="0" smtClean="0"/>
                        <a:t>152</a:t>
                      </a:r>
                      <a:endParaRPr lang="en-GB" sz="1200" dirty="0"/>
                    </a:p>
                  </a:txBody>
                  <a:tcPr marL="36000" marR="36000" anchor="ctr">
                    <a:noFill/>
                  </a:tcPr>
                </a:tc>
                <a:tc>
                  <a:txBody>
                    <a:bodyPr/>
                    <a:lstStyle/>
                    <a:p>
                      <a:pPr algn="ctr"/>
                      <a:r>
                        <a:rPr lang="en-GB" sz="1200" dirty="0" smtClean="0"/>
                        <a:t>153</a:t>
                      </a:r>
                      <a:endParaRPr lang="en-GB" sz="1200" dirty="0"/>
                    </a:p>
                  </a:txBody>
                  <a:tcPr marL="36000" marR="36000" anchor="ctr">
                    <a:noFill/>
                  </a:tcPr>
                </a:tc>
                <a:tc>
                  <a:txBody>
                    <a:bodyPr/>
                    <a:lstStyle/>
                    <a:p>
                      <a:pPr algn="ctr"/>
                      <a:r>
                        <a:rPr lang="en-GB" sz="1200" dirty="0" smtClean="0"/>
                        <a:t>154</a:t>
                      </a:r>
                      <a:endParaRPr lang="en-GB" sz="1200" dirty="0"/>
                    </a:p>
                  </a:txBody>
                  <a:tcPr marL="36000" marR="36000" anchor="ctr">
                    <a:noFill/>
                  </a:tcPr>
                </a:tc>
                <a:tc>
                  <a:txBody>
                    <a:bodyPr/>
                    <a:lstStyle/>
                    <a:p>
                      <a:pPr algn="ctr"/>
                      <a:r>
                        <a:rPr lang="en-GB" sz="1200" dirty="0" smtClean="0"/>
                        <a:t>155</a:t>
                      </a:r>
                      <a:endParaRPr lang="en-GB" sz="1200" dirty="0"/>
                    </a:p>
                  </a:txBody>
                  <a:tcPr marL="36000" marR="36000" anchor="ctr">
                    <a:noFill/>
                  </a:tcPr>
                </a:tc>
                <a:tc>
                  <a:txBody>
                    <a:bodyPr/>
                    <a:lstStyle/>
                    <a:p>
                      <a:pPr algn="ctr"/>
                      <a:r>
                        <a:rPr lang="en-GB" sz="1200" dirty="0" smtClean="0"/>
                        <a:t>156</a:t>
                      </a:r>
                      <a:endParaRPr lang="en-GB" sz="1200" dirty="0"/>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algn="ctr"/>
                      <a:r>
                        <a:rPr lang="en-GB" sz="1200" dirty="0" smtClean="0"/>
                        <a:t>158</a:t>
                      </a:r>
                      <a:endParaRPr lang="en-GB" sz="1200" dirty="0"/>
                    </a:p>
                  </a:txBody>
                  <a:tcPr marL="36000" marR="36000" anchor="ctr">
                    <a:noFill/>
                  </a:tcPr>
                </a:tc>
                <a:tc>
                  <a:txBody>
                    <a:bodyPr/>
                    <a:lstStyle/>
                    <a:p>
                      <a:pPr algn="ctr"/>
                      <a:r>
                        <a:rPr lang="en-GB" sz="1200" dirty="0" smtClean="0"/>
                        <a:t>159</a:t>
                      </a:r>
                      <a:endParaRPr lang="en-GB" sz="1200" dirty="0"/>
                    </a:p>
                  </a:txBody>
                  <a:tcPr marL="36000" marR="36000" anchor="ctr">
                    <a:noFill/>
                  </a:tcPr>
                </a:tc>
                <a:tc>
                  <a:txBody>
                    <a:bodyPr/>
                    <a:lstStyle/>
                    <a:p>
                      <a:pPr algn="ctr"/>
                      <a:r>
                        <a:rPr lang="en-GB" sz="1200" dirty="0" smtClean="0"/>
                        <a:t>160</a:t>
                      </a:r>
                      <a:endParaRPr lang="en-GB" sz="1200" dirty="0"/>
                    </a:p>
                  </a:txBody>
                  <a:tcPr marL="36000" marR="36000" anchor="ctr">
                    <a:noFill/>
                  </a:tcPr>
                </a:tc>
              </a:tr>
              <a:tr h="453822">
                <a:tc>
                  <a:txBody>
                    <a:bodyPr/>
                    <a:lstStyle/>
                    <a:p>
                      <a:pPr algn="ctr"/>
                      <a:r>
                        <a:rPr lang="en-GB" sz="1200" dirty="0" smtClean="0"/>
                        <a:t>161</a:t>
                      </a:r>
                      <a:endParaRPr lang="en-GB" sz="1200" dirty="0"/>
                    </a:p>
                  </a:txBody>
                  <a:tcPr marL="36000" marR="36000" anchor="ctr">
                    <a:noFill/>
                  </a:tcPr>
                </a:tc>
                <a:tc>
                  <a:txBody>
                    <a:bodyPr/>
                    <a:lstStyle/>
                    <a:p>
                      <a:pPr algn="ctr"/>
                      <a:r>
                        <a:rPr lang="en-GB" sz="1200" dirty="0" smtClean="0"/>
                        <a:t>162</a:t>
                      </a:r>
                      <a:endParaRPr lang="en-GB" sz="1200" dirty="0"/>
                    </a:p>
                  </a:txBody>
                  <a:tcPr marL="36000" marR="36000" anchor="ctr">
                    <a:noFill/>
                  </a:tcPr>
                </a:tc>
                <a:tc>
                  <a:txBody>
                    <a:bodyPr/>
                    <a:lstStyle/>
                    <a:p>
                      <a:pPr algn="ctr"/>
                      <a:r>
                        <a:rPr lang="en-GB" sz="1200" dirty="0" smtClean="0"/>
                        <a:t>163</a:t>
                      </a:r>
                      <a:endParaRPr lang="en-GB" sz="1200" dirty="0"/>
                    </a:p>
                  </a:txBody>
                  <a:tcPr marL="36000" marR="36000" anchor="ctr">
                    <a:noFill/>
                  </a:tcPr>
                </a:tc>
                <a:tc>
                  <a:txBody>
                    <a:bodyPr/>
                    <a:lstStyle/>
                    <a:p>
                      <a:pPr algn="ctr"/>
                      <a:r>
                        <a:rPr lang="en-GB" sz="1200" dirty="0" smtClean="0"/>
                        <a:t>164</a:t>
                      </a:r>
                      <a:endParaRPr lang="en-GB" sz="1200" dirty="0"/>
                    </a:p>
                  </a:txBody>
                  <a:tcPr marL="36000" marR="36000" anchor="ctr">
                    <a:noFill/>
                  </a:tcPr>
                </a:tc>
                <a:tc>
                  <a:txBody>
                    <a:bodyPr/>
                    <a:lstStyle/>
                    <a:p>
                      <a:pPr algn="ctr"/>
                      <a:r>
                        <a:rPr lang="en-GB" sz="1200" dirty="0" smtClean="0"/>
                        <a:t>165</a:t>
                      </a:r>
                      <a:endParaRPr lang="en-GB" sz="1200" dirty="0"/>
                    </a:p>
                  </a:txBody>
                  <a:tcPr marL="36000" marR="36000" anchor="ctr">
                    <a:noFill/>
                  </a:tcPr>
                </a:tc>
                <a:tc>
                  <a:txBody>
                    <a:bodyPr/>
                    <a:lstStyle/>
                    <a:p>
                      <a:pPr algn="ctr"/>
                      <a:r>
                        <a:rPr lang="en-GB" sz="1200" dirty="0" smtClean="0"/>
                        <a:t>166</a:t>
                      </a:r>
                      <a:endParaRPr lang="en-GB" sz="1200" dirty="0"/>
                    </a:p>
                  </a:txBody>
                  <a:tcPr marL="36000" marR="36000" anchor="ctr">
                    <a:noFill/>
                  </a:tcPr>
                </a:tc>
                <a:tc>
                  <a:txBody>
                    <a:bodyPr/>
                    <a:lstStyle/>
                    <a:p>
                      <a:pPr algn="ctr"/>
                      <a:r>
                        <a:rPr lang="en-GB" sz="1200" dirty="0" smtClean="0"/>
                        <a:t>167</a:t>
                      </a:r>
                      <a:endParaRPr lang="en-GB" sz="1200" dirty="0"/>
                    </a:p>
                  </a:txBody>
                  <a:tcPr marL="36000" marR="36000" anchor="ctr">
                    <a:noFill/>
                  </a:tcPr>
                </a:tc>
                <a:tc>
                  <a:txBody>
                    <a:bodyPr/>
                    <a:lstStyle/>
                    <a:p>
                      <a:pPr algn="ctr"/>
                      <a:r>
                        <a:rPr lang="en-GB" sz="1200" dirty="0" smtClean="0"/>
                        <a:t>168</a:t>
                      </a:r>
                      <a:endParaRPr lang="en-GB" sz="1200" dirty="0"/>
                    </a:p>
                  </a:txBody>
                  <a:tcPr marL="36000" marR="36000" anchor="ctr">
                    <a:noFill/>
                  </a:tcPr>
                </a:tc>
                <a:tc>
                  <a:txBody>
                    <a:bodyPr/>
                    <a:lstStyle/>
                    <a:p>
                      <a:pPr algn="ctr"/>
                      <a:r>
                        <a:rPr lang="en-GB" sz="1200" dirty="0" smtClean="0"/>
                        <a:t>169</a:t>
                      </a:r>
                      <a:endParaRPr lang="en-GB" sz="1200" dirty="0"/>
                    </a:p>
                  </a:txBody>
                  <a:tcPr marL="36000" marR="36000" anchor="ctr">
                    <a:solidFill>
                      <a:srgbClr val="FF0000"/>
                    </a:solidFill>
                  </a:tcPr>
                </a:tc>
                <a:tc>
                  <a:txBody>
                    <a:bodyPr/>
                    <a:lstStyle/>
                    <a:p>
                      <a:pPr algn="ctr"/>
                      <a:r>
                        <a:rPr lang="en-GB" sz="1200" dirty="0" smtClean="0"/>
                        <a:t>170</a:t>
                      </a:r>
                      <a:endParaRPr lang="en-GB" sz="1200" dirty="0"/>
                    </a:p>
                  </a:txBody>
                  <a:tcPr marL="36000" marR="36000" anchor="ctr">
                    <a:noFill/>
                  </a:tcPr>
                </a:tc>
              </a:tr>
              <a:tr h="453822">
                <a:tc>
                  <a:txBody>
                    <a:bodyPr/>
                    <a:lstStyle/>
                    <a:p>
                      <a:pPr algn="ctr"/>
                      <a:r>
                        <a:rPr lang="en-GB" sz="1200" dirty="0" smtClean="0"/>
                        <a:t>171</a:t>
                      </a:r>
                      <a:endParaRPr lang="en-GB" sz="1200" dirty="0"/>
                    </a:p>
                  </a:txBody>
                  <a:tcPr marL="36000" marR="36000" anchor="ctr">
                    <a:noFill/>
                  </a:tcPr>
                </a:tc>
                <a:tc>
                  <a:txBody>
                    <a:bodyPr/>
                    <a:lstStyle/>
                    <a:p>
                      <a:pPr algn="ctr"/>
                      <a:r>
                        <a:rPr lang="en-GB" sz="1200" dirty="0" smtClean="0"/>
                        <a:t>172</a:t>
                      </a:r>
                      <a:endParaRPr lang="en-GB" sz="1200" dirty="0"/>
                    </a:p>
                  </a:txBody>
                  <a:tcPr marL="36000" marR="36000" anchor="ctr">
                    <a:noFill/>
                  </a:tcPr>
                </a:tc>
                <a:tc>
                  <a:txBody>
                    <a:bodyPr/>
                    <a:lstStyle/>
                    <a:p>
                      <a:pPr algn="ctr"/>
                      <a:r>
                        <a:rPr lang="en-GB" sz="1200" dirty="0" smtClean="0"/>
                        <a:t>173</a:t>
                      </a:r>
                      <a:endParaRPr lang="en-GB" sz="1200" dirty="0"/>
                    </a:p>
                  </a:txBody>
                  <a:tcPr marL="36000" marR="36000" anchor="ctr">
                    <a:noFill/>
                  </a:tcPr>
                </a:tc>
                <a:tc>
                  <a:txBody>
                    <a:bodyPr/>
                    <a:lstStyle/>
                    <a:p>
                      <a:pPr algn="ctr"/>
                      <a:r>
                        <a:rPr lang="en-GB" sz="1200" dirty="0" smtClean="0"/>
                        <a:t>174</a:t>
                      </a:r>
                      <a:endParaRPr lang="en-GB" sz="1200" dirty="0"/>
                    </a:p>
                  </a:txBody>
                  <a:tcPr marL="36000" marR="36000" anchor="ctr">
                    <a:noFill/>
                  </a:tcPr>
                </a:tc>
                <a:tc>
                  <a:txBody>
                    <a:bodyPr/>
                    <a:lstStyle/>
                    <a:p>
                      <a:pPr algn="ctr"/>
                      <a:r>
                        <a:rPr lang="en-GB" sz="1200" dirty="0" smtClean="0"/>
                        <a:t>175</a:t>
                      </a:r>
                      <a:endParaRPr lang="en-GB" sz="1200" dirty="0"/>
                    </a:p>
                  </a:txBody>
                  <a:tcPr marL="36000" marR="36000" anchor="ctr">
                    <a:noFill/>
                  </a:tcPr>
                </a:tc>
                <a:tc>
                  <a:txBody>
                    <a:bodyPr/>
                    <a:lstStyle/>
                    <a:p>
                      <a:pPr algn="ctr"/>
                      <a:r>
                        <a:rPr lang="en-GB" sz="1200" dirty="0" smtClean="0"/>
                        <a:t>176</a:t>
                      </a:r>
                      <a:endParaRPr lang="en-GB" sz="1200" dirty="0"/>
                    </a:p>
                  </a:txBody>
                  <a:tcPr marL="36000" marR="36000" anchor="ctr">
                    <a:noFill/>
                  </a:tcPr>
                </a:tc>
                <a:tc>
                  <a:txBody>
                    <a:bodyPr/>
                    <a:lstStyle/>
                    <a:p>
                      <a:pPr algn="ctr"/>
                      <a:r>
                        <a:rPr lang="en-GB" sz="1200" dirty="0" smtClean="0"/>
                        <a:t>177</a:t>
                      </a:r>
                      <a:endParaRPr lang="en-GB" sz="1200" dirty="0"/>
                    </a:p>
                  </a:txBody>
                  <a:tcPr marL="36000" marR="36000" anchor="ctr">
                    <a:noFill/>
                  </a:tcPr>
                </a:tc>
                <a:tc>
                  <a:txBody>
                    <a:bodyPr/>
                    <a:lstStyle/>
                    <a:p>
                      <a:pPr algn="ctr"/>
                      <a:r>
                        <a:rPr lang="en-GB" sz="1200" dirty="0" smtClean="0"/>
                        <a:t>178</a:t>
                      </a:r>
                      <a:endParaRPr lang="en-GB" sz="1200" dirty="0"/>
                    </a:p>
                  </a:txBody>
                  <a:tcPr marL="36000" marR="36000" anchor="ctr">
                    <a:noFill/>
                  </a:tcPr>
                </a:tc>
                <a:tc>
                  <a:txBody>
                    <a:bodyPr/>
                    <a:lstStyle/>
                    <a:p>
                      <a:pPr algn="ctr"/>
                      <a:r>
                        <a:rPr lang="en-GB" sz="1200" dirty="0" smtClean="0"/>
                        <a:t>179</a:t>
                      </a:r>
                      <a:endParaRPr lang="en-GB" sz="1200" dirty="0"/>
                    </a:p>
                  </a:txBody>
                  <a:tcPr marL="36000" marR="36000" anchor="ctr">
                    <a:noFill/>
                  </a:tcPr>
                </a:tc>
                <a:tc>
                  <a:txBody>
                    <a:bodyPr/>
                    <a:lstStyle/>
                    <a:p>
                      <a:pPr algn="ctr"/>
                      <a:r>
                        <a:rPr lang="en-GB" sz="1200" dirty="0" smtClean="0"/>
                        <a:t>180</a:t>
                      </a:r>
                      <a:endParaRPr lang="en-GB" sz="1200" dirty="0"/>
                    </a:p>
                  </a:txBody>
                  <a:tcPr marL="36000" marR="36000" anchor="ctr">
                    <a:noFill/>
                  </a:tcPr>
                </a:tc>
              </a:tr>
              <a:tr h="453822">
                <a:tc>
                  <a:txBody>
                    <a:bodyPr/>
                    <a:lstStyle/>
                    <a:p>
                      <a:pPr algn="ctr"/>
                      <a:r>
                        <a:rPr lang="en-GB" sz="1200" dirty="0" smtClean="0"/>
                        <a:t>181</a:t>
                      </a:r>
                      <a:endParaRPr lang="en-GB" sz="1200" dirty="0"/>
                    </a:p>
                  </a:txBody>
                  <a:tcPr marL="36000" marR="36000" anchor="ctr">
                    <a:noFill/>
                  </a:tcPr>
                </a:tc>
                <a:tc>
                  <a:txBody>
                    <a:bodyPr/>
                    <a:lstStyle/>
                    <a:p>
                      <a:pPr algn="ctr"/>
                      <a:r>
                        <a:rPr lang="en-GB" sz="1200" dirty="0" smtClean="0"/>
                        <a:t>182</a:t>
                      </a:r>
                      <a:endParaRPr lang="en-GB" sz="1200" dirty="0"/>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noFill/>
                  </a:tcPr>
                </a:tc>
                <a:tc>
                  <a:txBody>
                    <a:bodyPr/>
                    <a:lstStyle/>
                    <a:p>
                      <a:pPr algn="ctr"/>
                      <a:r>
                        <a:rPr lang="en-GB" sz="1200" dirty="0" smtClean="0"/>
                        <a:t>184</a:t>
                      </a:r>
                      <a:endParaRPr lang="en-GB" sz="1200" dirty="0"/>
                    </a:p>
                  </a:txBody>
                  <a:tcPr marL="36000" marR="36000" anchor="ctr">
                    <a:noFill/>
                  </a:tcPr>
                </a:tc>
                <a:tc>
                  <a:txBody>
                    <a:bodyPr/>
                    <a:lstStyle/>
                    <a:p>
                      <a:pPr algn="ctr"/>
                      <a:r>
                        <a:rPr lang="en-GB" sz="1200" dirty="0" smtClean="0"/>
                        <a:t>185</a:t>
                      </a:r>
                      <a:endParaRPr lang="en-GB" sz="1200" dirty="0"/>
                    </a:p>
                  </a:txBody>
                  <a:tcPr marL="36000" marR="36000" anchor="ctr">
                    <a:noFill/>
                  </a:tcPr>
                </a:tc>
                <a:tc>
                  <a:txBody>
                    <a:bodyPr/>
                    <a:lstStyle/>
                    <a:p>
                      <a:pPr algn="ctr"/>
                      <a:r>
                        <a:rPr lang="en-GB" sz="1200" dirty="0" smtClean="0"/>
                        <a:t>186</a:t>
                      </a:r>
                      <a:endParaRPr lang="en-GB" sz="1200" dirty="0"/>
                    </a:p>
                  </a:txBody>
                  <a:tcPr marL="36000" marR="36000" anchor="ctr">
                    <a:noFill/>
                  </a:tcPr>
                </a:tc>
                <a:tc>
                  <a:txBody>
                    <a:bodyPr/>
                    <a:lstStyle/>
                    <a:p>
                      <a:pPr algn="ctr"/>
                      <a:r>
                        <a:rPr lang="en-GB" sz="1200" dirty="0" smtClean="0"/>
                        <a:t>187</a:t>
                      </a:r>
                      <a:endParaRPr lang="en-GB" sz="1200" dirty="0"/>
                    </a:p>
                  </a:txBody>
                  <a:tcPr marL="36000" marR="36000" anchor="ctr">
                    <a:noFill/>
                  </a:tcPr>
                </a:tc>
                <a:tc>
                  <a:txBody>
                    <a:bodyPr/>
                    <a:lstStyle/>
                    <a:p>
                      <a:pPr algn="ctr"/>
                      <a:r>
                        <a:rPr lang="en-GB" sz="1200" dirty="0" smtClean="0"/>
                        <a:t>188</a:t>
                      </a:r>
                      <a:endParaRPr lang="en-GB" sz="1200" dirty="0"/>
                    </a:p>
                  </a:txBody>
                  <a:tcPr marL="36000" marR="36000" anchor="ctr">
                    <a:noFill/>
                  </a:tcPr>
                </a:tc>
                <a:tc>
                  <a:txBody>
                    <a:bodyPr/>
                    <a:lstStyle/>
                    <a:p>
                      <a:pPr algn="ctr"/>
                      <a:r>
                        <a:rPr lang="en-GB" sz="1200" dirty="0" smtClean="0"/>
                        <a:t>189</a:t>
                      </a:r>
                      <a:endParaRPr lang="en-GB" sz="1200" dirty="0"/>
                    </a:p>
                  </a:txBody>
                  <a:tcPr marL="36000" marR="36000" anchor="ctr">
                    <a:noFill/>
                  </a:tcPr>
                </a:tc>
                <a:tc>
                  <a:txBody>
                    <a:bodyPr/>
                    <a:lstStyle/>
                    <a:p>
                      <a:pPr algn="ctr"/>
                      <a:r>
                        <a:rPr lang="en-GB" sz="1200" dirty="0" smtClean="0"/>
                        <a:t>190</a:t>
                      </a:r>
                      <a:endParaRPr lang="en-GB" sz="1200" dirty="0"/>
                    </a:p>
                  </a:txBody>
                  <a:tcPr marL="36000" marR="36000" anchor="ctr">
                    <a:noFill/>
                  </a:tcPr>
                </a:tc>
              </a:tr>
              <a:tr h="453822">
                <a:tc>
                  <a:txBody>
                    <a:bodyPr/>
                    <a:lstStyle/>
                    <a:p>
                      <a:pPr algn="ctr"/>
                      <a:r>
                        <a:rPr lang="en-GB" sz="1200" dirty="0" smtClean="0"/>
                        <a:t>191</a:t>
                      </a:r>
                      <a:endParaRPr lang="en-GB" sz="1200" dirty="0"/>
                    </a:p>
                  </a:txBody>
                  <a:tcPr marL="36000" marR="36000" anchor="ctr">
                    <a:noFill/>
                  </a:tcPr>
                </a:tc>
                <a:tc>
                  <a:txBody>
                    <a:bodyPr/>
                    <a:lstStyle/>
                    <a:p>
                      <a:pPr algn="ctr"/>
                      <a:r>
                        <a:rPr lang="en-GB" sz="1200" dirty="0" smtClean="0"/>
                        <a:t>192</a:t>
                      </a:r>
                      <a:endParaRPr lang="en-GB" sz="1200" dirty="0"/>
                    </a:p>
                  </a:txBody>
                  <a:tcPr marL="36000" marR="36000" anchor="ctr">
                    <a:noFill/>
                  </a:tcPr>
                </a:tc>
                <a:tc>
                  <a:txBody>
                    <a:bodyPr/>
                    <a:lstStyle/>
                    <a:p>
                      <a:pPr algn="ctr"/>
                      <a:r>
                        <a:rPr lang="en-GB" sz="1200" dirty="0" smtClean="0"/>
                        <a:t>193</a:t>
                      </a:r>
                      <a:endParaRPr lang="en-GB" sz="1200" dirty="0"/>
                    </a:p>
                  </a:txBody>
                  <a:tcPr marL="36000" marR="36000" anchor="ctr">
                    <a:noFill/>
                  </a:tcPr>
                </a:tc>
                <a:tc>
                  <a:txBody>
                    <a:bodyPr/>
                    <a:lstStyle/>
                    <a:p>
                      <a:pPr algn="ctr"/>
                      <a:r>
                        <a:rPr lang="en-GB" sz="1200" dirty="0" smtClean="0"/>
                        <a:t>194</a:t>
                      </a:r>
                      <a:endParaRPr lang="en-GB" sz="1200" dirty="0"/>
                    </a:p>
                  </a:txBody>
                  <a:tcPr marL="36000" marR="36000" anchor="ctr">
                    <a:noFill/>
                  </a:tcPr>
                </a:tc>
                <a:tc>
                  <a:txBody>
                    <a:bodyPr/>
                    <a:lstStyle/>
                    <a:p>
                      <a:pPr algn="ctr"/>
                      <a:r>
                        <a:rPr lang="en-GB" sz="1200" dirty="0" smtClean="0"/>
                        <a:t>195</a:t>
                      </a:r>
                      <a:endParaRPr lang="en-GB" sz="1200" dirty="0"/>
                    </a:p>
                  </a:txBody>
                  <a:tcPr marL="36000" marR="36000" anchor="ctr">
                    <a:solidFill>
                      <a:schemeClr val="accent4"/>
                    </a:solidFill>
                  </a:tcPr>
                </a:tc>
                <a:tc>
                  <a:txBody>
                    <a:bodyPr/>
                    <a:lstStyle/>
                    <a:p>
                      <a:pPr algn="ctr"/>
                      <a:r>
                        <a:rPr lang="en-GB" sz="1200" dirty="0" smtClean="0"/>
                        <a:t>196</a:t>
                      </a:r>
                      <a:endParaRPr lang="en-GB" sz="1200" dirty="0"/>
                    </a:p>
                  </a:txBody>
                  <a:tcPr marL="36000" marR="36000" anchor="ctr">
                    <a:noFill/>
                  </a:tcPr>
                </a:tc>
                <a:tc>
                  <a:txBody>
                    <a:bodyPr/>
                    <a:lstStyle/>
                    <a:p>
                      <a:pPr algn="ctr"/>
                      <a:r>
                        <a:rPr lang="en-GB" sz="1200" dirty="0" smtClean="0"/>
                        <a:t>197</a:t>
                      </a:r>
                      <a:endParaRPr lang="en-GB" sz="1200" dirty="0"/>
                    </a:p>
                  </a:txBody>
                  <a:tcPr marL="36000" marR="36000" anchor="ctr">
                    <a:noFill/>
                  </a:tcPr>
                </a:tc>
                <a:tc>
                  <a:txBody>
                    <a:bodyPr/>
                    <a:lstStyle/>
                    <a:p>
                      <a:pPr algn="ctr"/>
                      <a:r>
                        <a:rPr lang="en-GB" sz="1200" dirty="0" smtClean="0"/>
                        <a:t>198</a:t>
                      </a:r>
                      <a:endParaRPr lang="en-GB" sz="1200" dirty="0"/>
                    </a:p>
                  </a:txBody>
                  <a:tcPr marL="36000" marR="36000" anchor="ctr">
                    <a:noFill/>
                  </a:tcPr>
                </a:tc>
                <a:tc>
                  <a:txBody>
                    <a:bodyPr/>
                    <a:lstStyle/>
                    <a:p>
                      <a:pPr algn="ctr"/>
                      <a:r>
                        <a:rPr lang="en-GB" sz="1200" dirty="0" smtClean="0"/>
                        <a:t>199</a:t>
                      </a:r>
                      <a:endParaRPr lang="en-GB" sz="1200" dirty="0"/>
                    </a:p>
                  </a:txBody>
                  <a:tcPr marL="36000" marR="36000" anchor="ctr">
                    <a:noFill/>
                  </a:tcPr>
                </a:tc>
                <a:tc>
                  <a:txBody>
                    <a:bodyPr/>
                    <a:lstStyle/>
                    <a:p>
                      <a:pPr algn="ctr"/>
                      <a:r>
                        <a:rPr lang="en-GB" sz="1200" dirty="0" smtClean="0"/>
                        <a:t>200</a:t>
                      </a:r>
                      <a:endParaRPr lang="en-GB" sz="1200" dirty="0"/>
                    </a:p>
                  </a:txBody>
                  <a:tcPr marL="36000" marR="36000" anchor="c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11062121"/>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170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1"/>
          <p:cNvSpPr txBox="1">
            <a:spLocks/>
          </p:cNvSpPr>
          <p:nvPr/>
        </p:nvSpPr>
        <p:spPr>
          <a:xfrm>
            <a:off x="899592" y="188640"/>
            <a:ext cx="7125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mtClean="0"/>
              <a:t> Prime numbers 101-200</a:t>
            </a:r>
            <a:endParaRPr lang="en-GB" dirty="0"/>
          </a:p>
        </p:txBody>
      </p:sp>
    </p:spTree>
    <p:extLst>
      <p:ext uri="{BB962C8B-B14F-4D97-AF65-F5344CB8AC3E}">
        <p14:creationId xmlns:p14="http://schemas.microsoft.com/office/powerpoint/2010/main" val="136176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endParaRPr lang="en-GB" sz="2400" dirty="0"/>
          </a:p>
        </p:txBody>
      </p:sp>
      <p:graphicFrame>
        <p:nvGraphicFramePr>
          <p:cNvPr id="6" name="Table 5"/>
          <p:cNvGraphicFramePr>
            <a:graphicFrameLocks noGrp="1"/>
          </p:cNvGraphicFramePr>
          <p:nvPr>
            <p:extLst>
              <p:ext uri="{D42A27DB-BD31-4B8C-83A1-F6EECF244321}">
                <p14:modId xmlns:p14="http://schemas.microsoft.com/office/powerpoint/2010/main" val="1996722638"/>
              </p:ext>
            </p:extLst>
          </p:nvPr>
        </p:nvGraphicFramePr>
        <p:xfrm>
          <a:off x="2627784" y="1113115"/>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101</a:t>
                      </a:r>
                      <a:endParaRPr lang="en-GB" sz="1200" dirty="0"/>
                    </a:p>
                  </a:txBody>
                  <a:tcPr marL="36000" marR="36000" anchor="ctr">
                    <a:noFill/>
                  </a:tcPr>
                </a:tc>
                <a:tc>
                  <a:txBody>
                    <a:bodyPr/>
                    <a:lstStyle/>
                    <a:p>
                      <a:pPr algn="ctr"/>
                      <a:r>
                        <a:rPr lang="en-GB" sz="1200" dirty="0" smtClean="0"/>
                        <a:t>102</a:t>
                      </a:r>
                      <a:endParaRPr lang="en-GB" sz="1200" dirty="0"/>
                    </a:p>
                  </a:txBody>
                  <a:tcPr marL="36000" marR="36000" anchor="ctr">
                    <a:solidFill>
                      <a:schemeClr val="accent4"/>
                    </a:solidFill>
                  </a:tcPr>
                </a:tc>
                <a:tc>
                  <a:txBody>
                    <a:bodyPr/>
                    <a:lstStyle/>
                    <a:p>
                      <a:pPr algn="ctr"/>
                      <a:r>
                        <a:rPr lang="en-GB" sz="1200" dirty="0" smtClean="0"/>
                        <a:t>103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105</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108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109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110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111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114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118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119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121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126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128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129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131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136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138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139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140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141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148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149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150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151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157</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158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159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161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164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168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169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171</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173</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174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178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179</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180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181</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182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183</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187</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188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189</a:t>
                      </a:r>
                      <a:endParaRPr lang="en-GB" sz="1200" dirty="0"/>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190</a:t>
                      </a:r>
                      <a:endParaRPr lang="en-GB" sz="1200" kern="1200" dirty="0">
                        <a:solidFill>
                          <a:schemeClr val="tx1"/>
                        </a:solidFill>
                        <a:latin typeface="+mn-lt"/>
                        <a:ea typeface="+mn-ea"/>
                        <a:cs typeface="+mn-cs"/>
                      </a:endParaRPr>
                    </a:p>
                  </a:txBody>
                  <a:tcPr marL="36000" marR="36000" anchor="ctr">
                    <a:solidFill>
                      <a:schemeClr val="accent4"/>
                    </a:solidFill>
                  </a:tcPr>
                </a:tc>
              </a:tr>
              <a:tr h="453822">
                <a:tc>
                  <a:txBody>
                    <a:bodyPr/>
                    <a:lstStyle/>
                    <a:p>
                      <a:pPr algn="ctr"/>
                      <a:r>
                        <a:rPr lang="en-GB" sz="1200" dirty="0" smtClean="0"/>
                        <a:t>191</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192</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193</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194</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195</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196</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197</a:t>
                      </a:r>
                      <a:endParaRPr lang="en-GB" sz="1200" dirty="0"/>
                    </a:p>
                  </a:txBody>
                  <a:tcPr marL="36000" marR="36000" anchor="ctr"/>
                </a:tc>
                <a:tc>
                  <a:txBody>
                    <a:bodyPr/>
                    <a:lstStyle/>
                    <a:p>
                      <a:pPr marL="0" algn="ctr" defTabSz="457200" rtl="0" eaLnBrk="1" latinLnBrk="0" hangingPunct="1"/>
                      <a:r>
                        <a:rPr lang="en-GB" sz="1200" kern="1200" dirty="0" smtClean="0">
                          <a:solidFill>
                            <a:schemeClr val="tx1"/>
                          </a:solidFill>
                          <a:latin typeface="+mn-lt"/>
                          <a:ea typeface="+mn-ea"/>
                          <a:cs typeface="+mn-cs"/>
                        </a:rPr>
                        <a:t>198</a:t>
                      </a:r>
                      <a:endParaRPr lang="en-GB" sz="1200" kern="1200" dirty="0">
                        <a:solidFill>
                          <a:schemeClr val="tx1"/>
                        </a:solidFill>
                        <a:latin typeface="+mn-lt"/>
                        <a:ea typeface="+mn-ea"/>
                        <a:cs typeface="+mn-cs"/>
                      </a:endParaRPr>
                    </a:p>
                  </a:txBody>
                  <a:tcPr marL="36000" marR="36000" anchor="ctr">
                    <a:solidFill>
                      <a:schemeClr val="accent4"/>
                    </a:solidFill>
                  </a:tcPr>
                </a:tc>
                <a:tc>
                  <a:txBody>
                    <a:bodyPr/>
                    <a:lstStyle/>
                    <a:p>
                      <a:pPr algn="ctr"/>
                      <a:r>
                        <a:rPr lang="en-GB" sz="1200" dirty="0" smtClean="0"/>
                        <a:t>199</a:t>
                      </a:r>
                      <a:endParaRPr lang="en-GB" sz="1200" dirty="0"/>
                    </a:p>
                  </a:txBody>
                  <a:tcPr marL="36000" marR="36000"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1"/>
          <p:cNvSpPr txBox="1">
            <a:spLocks/>
          </p:cNvSpPr>
          <p:nvPr/>
        </p:nvSpPr>
        <p:spPr>
          <a:xfrm>
            <a:off x="899592" y="188640"/>
            <a:ext cx="7125113" cy="9244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mtClean="0"/>
              <a:t> Prime numbers 101-200</a:t>
            </a:r>
            <a:endParaRPr lang="en-GB" dirty="0"/>
          </a:p>
        </p:txBody>
      </p:sp>
    </p:spTree>
    <p:extLst>
      <p:ext uri="{BB962C8B-B14F-4D97-AF65-F5344CB8AC3E}">
        <p14:creationId xmlns:p14="http://schemas.microsoft.com/office/powerpoint/2010/main" val="23301448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1673156"/>
          </a:xfrm>
        </p:spPr>
        <p:txBody>
          <a:bodyPr/>
          <a:lstStyle/>
          <a:p>
            <a:r>
              <a:rPr lang="en-GB" dirty="0" smtClean="0"/>
              <a:t>Make a tally chart of the number of prime numbers in each 25 block:</a:t>
            </a:r>
            <a:br>
              <a:rPr lang="en-GB" dirty="0" smtClean="0"/>
            </a:b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428238508"/>
              </p:ext>
            </p:extLst>
          </p:nvPr>
        </p:nvGraphicFramePr>
        <p:xfrm>
          <a:off x="1619672" y="2359576"/>
          <a:ext cx="6192688" cy="3337560"/>
        </p:xfrm>
        <a:graphic>
          <a:graphicData uri="http://schemas.openxmlformats.org/drawingml/2006/table">
            <a:tbl>
              <a:tblPr firstRow="1" bandRow="1">
                <a:tableStyleId>{5C22544A-7EE6-4342-B048-85BDC9FD1C3A}</a:tableStyleId>
              </a:tblPr>
              <a:tblGrid>
                <a:gridCol w="1899479"/>
                <a:gridCol w="2348993"/>
                <a:gridCol w="1944216"/>
              </a:tblGrid>
              <a:tr h="370840">
                <a:tc>
                  <a:txBody>
                    <a:bodyPr/>
                    <a:lstStyle/>
                    <a:p>
                      <a:pPr marL="0" algn="l" defTabSz="457200" rtl="0" eaLnBrk="1" latinLnBrk="0" hangingPunct="1"/>
                      <a:endParaRPr lang="en-GB" sz="18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t>Tally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t>Frequency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457200" rtl="0" eaLnBrk="1" latinLnBrk="0" hangingPunct="1"/>
                      <a:r>
                        <a:rPr lang="en-GB" sz="1800" b="0" kern="1200" dirty="0" smtClean="0">
                          <a:solidFill>
                            <a:schemeClr val="dk1"/>
                          </a:solidFill>
                          <a:latin typeface="+mn-lt"/>
                          <a:ea typeface="+mn-ea"/>
                          <a:cs typeface="+mn-cs"/>
                        </a:rPr>
                        <a:t>1-25</a:t>
                      </a:r>
                      <a:endParaRPr lang="en-GB" sz="18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26-50</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51-75</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76-100</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101-125</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126-150</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151-175</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176-200</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Rectangle 3"/>
          <p:cNvSpPr/>
          <p:nvPr/>
        </p:nvSpPr>
        <p:spPr>
          <a:xfrm>
            <a:off x="1331640" y="5877272"/>
            <a:ext cx="7344816" cy="861774"/>
          </a:xfrm>
          <a:prstGeom prst="rect">
            <a:avLst/>
          </a:prstGeom>
        </p:spPr>
        <p:txBody>
          <a:bodyPr wrap="square">
            <a:spAutoFit/>
          </a:bodyPr>
          <a:lstStyle/>
          <a:p>
            <a:r>
              <a:rPr lang="en-GB" sz="3200" dirty="0">
                <a:solidFill>
                  <a:prstClr val="black">
                    <a:lumMod val="75000"/>
                    <a:lumOff val="25000"/>
                  </a:prstClr>
                </a:solidFill>
                <a:ea typeface="+mj-ea"/>
              </a:rPr>
              <a:t>Draw a bar chart of your results.</a:t>
            </a:r>
            <a:br>
              <a:rPr lang="en-GB" sz="3200" dirty="0">
                <a:solidFill>
                  <a:prstClr val="black">
                    <a:lumMod val="75000"/>
                    <a:lumOff val="25000"/>
                  </a:prstClr>
                </a:solidFill>
                <a:ea typeface="+mj-ea"/>
              </a:rPr>
            </a:br>
            <a:endParaRPr lang="en-GB" dirty="0"/>
          </a:p>
        </p:txBody>
      </p:sp>
    </p:spTree>
    <p:extLst>
      <p:ext uri="{BB962C8B-B14F-4D97-AF65-F5344CB8AC3E}">
        <p14:creationId xmlns:p14="http://schemas.microsoft.com/office/powerpoint/2010/main" val="2511131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125113" cy="4968552"/>
          </a:xfrm>
        </p:spPr>
        <p:txBody>
          <a:bodyPr/>
          <a:lstStyle/>
          <a:p>
            <a:r>
              <a:rPr lang="en-GB" dirty="0"/>
              <a:t/>
            </a:r>
            <a:br>
              <a:rPr lang="en-GB" dirty="0"/>
            </a:br>
            <a:r>
              <a:rPr lang="en-GB" dirty="0" smtClean="0"/>
              <a:t/>
            </a:r>
            <a:br>
              <a:rPr lang="en-GB" dirty="0" smtClean="0"/>
            </a:br>
            <a:r>
              <a:rPr lang="en-GB" dirty="0" smtClean="0"/>
              <a:t>Make an intelligent estimate of how many prime numbers there will be in the </a:t>
            </a:r>
            <a:r>
              <a:rPr lang="en-GB" smtClean="0"/>
              <a:t>next </a:t>
            </a:r>
            <a:r>
              <a:rPr lang="en-GB" smtClean="0"/>
              <a:t>four </a:t>
            </a:r>
            <a:r>
              <a:rPr lang="en-GB" dirty="0" smtClean="0"/>
              <a:t>25 blocks:</a:t>
            </a:r>
            <a:br>
              <a:rPr lang="en-GB" dirty="0" smtClean="0"/>
            </a:br>
            <a:r>
              <a:rPr lang="en-GB" dirty="0" smtClean="0"/>
              <a:t>201-225</a:t>
            </a:r>
            <a:r>
              <a:rPr lang="en-GB" dirty="0"/>
              <a:t/>
            </a:r>
            <a:br>
              <a:rPr lang="en-GB" dirty="0"/>
            </a:br>
            <a:r>
              <a:rPr lang="en-GB" dirty="0" smtClean="0"/>
              <a:t>226-250</a:t>
            </a:r>
            <a:br>
              <a:rPr lang="en-GB" dirty="0" smtClean="0"/>
            </a:br>
            <a:r>
              <a:rPr lang="en-GB" dirty="0" smtClean="0"/>
              <a:t>251-275</a:t>
            </a:r>
            <a:br>
              <a:rPr lang="en-GB" dirty="0" smtClean="0"/>
            </a:br>
            <a:r>
              <a:rPr lang="en-GB" dirty="0" smtClean="0"/>
              <a:t>276-300</a:t>
            </a:r>
            <a:br>
              <a:rPr lang="en-GB" dirty="0" smtClean="0"/>
            </a:br>
            <a:r>
              <a:rPr lang="en-GB" dirty="0" smtClean="0"/>
              <a:t>(answers on next slide)</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1290189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187760123"/>
              </p:ext>
            </p:extLst>
          </p:nvPr>
        </p:nvGraphicFramePr>
        <p:xfrm>
          <a:off x="1475656" y="2492896"/>
          <a:ext cx="6768752" cy="1854200"/>
        </p:xfrm>
        <a:graphic>
          <a:graphicData uri="http://schemas.openxmlformats.org/drawingml/2006/table">
            <a:tbl>
              <a:tblPr firstRow="1" bandRow="1">
                <a:tableStyleId>{5C22544A-7EE6-4342-B048-85BDC9FD1C3A}</a:tableStyleId>
              </a:tblPr>
              <a:tblGrid>
                <a:gridCol w="2146157"/>
                <a:gridCol w="3038419"/>
                <a:gridCol w="1584176"/>
              </a:tblGrid>
              <a:tr h="370840">
                <a:tc>
                  <a:txBody>
                    <a:bodyPr/>
                    <a:lstStyle/>
                    <a:p>
                      <a:r>
                        <a:rPr lang="en-GB" dirty="0" smtClean="0"/>
                        <a:t>Range</a:t>
                      </a:r>
                      <a:endParaRPr lang="en-GB" dirty="0"/>
                    </a:p>
                  </a:txBody>
                  <a:tcPr/>
                </a:tc>
                <a:tc>
                  <a:txBody>
                    <a:bodyPr/>
                    <a:lstStyle/>
                    <a:p>
                      <a:r>
                        <a:rPr lang="en-GB" dirty="0" smtClean="0"/>
                        <a:t>Prime numbers</a:t>
                      </a:r>
                      <a:endParaRPr lang="en-GB" dirty="0"/>
                    </a:p>
                  </a:txBody>
                  <a:tcPr/>
                </a:tc>
                <a:tc>
                  <a:txBody>
                    <a:bodyPr/>
                    <a:lstStyle/>
                    <a:p>
                      <a:r>
                        <a:rPr lang="en-GB" dirty="0" smtClean="0"/>
                        <a:t>Frequency</a:t>
                      </a:r>
                      <a:endParaRPr lang="en-GB" dirty="0"/>
                    </a:p>
                  </a:txBody>
                  <a:tcPr/>
                </a:tc>
              </a:tr>
              <a:tr h="370840">
                <a:tc>
                  <a:txBody>
                    <a:bodyPr/>
                    <a:lstStyle/>
                    <a:p>
                      <a:r>
                        <a:rPr lang="en-GB" dirty="0" smtClean="0"/>
                        <a:t>201-225</a:t>
                      </a:r>
                      <a:endParaRPr lang="en-GB" dirty="0"/>
                    </a:p>
                  </a:txBody>
                  <a:tcPr/>
                </a:tc>
                <a:tc>
                  <a:txBody>
                    <a:bodyPr/>
                    <a:lstStyle/>
                    <a:p>
                      <a:r>
                        <a:rPr lang="en-GB" dirty="0" smtClean="0"/>
                        <a:t>211,223</a:t>
                      </a:r>
                      <a:endParaRPr lang="en-GB" dirty="0"/>
                    </a:p>
                  </a:txBody>
                  <a:tcPr/>
                </a:tc>
                <a:tc>
                  <a:txBody>
                    <a:bodyPr/>
                    <a:lstStyle/>
                    <a:p>
                      <a:r>
                        <a:rPr lang="en-GB" dirty="0" smtClean="0"/>
                        <a:t>2</a:t>
                      </a:r>
                      <a:endParaRPr lang="en-GB" dirty="0"/>
                    </a:p>
                  </a:txBody>
                  <a:tcPr/>
                </a:tc>
              </a:tr>
              <a:tr h="370840">
                <a:tc>
                  <a:txBody>
                    <a:bodyPr/>
                    <a:lstStyle/>
                    <a:p>
                      <a:r>
                        <a:rPr lang="en-GB" dirty="0" smtClean="0"/>
                        <a:t>226-250</a:t>
                      </a:r>
                      <a:endParaRPr lang="en-GB" dirty="0"/>
                    </a:p>
                  </a:txBody>
                  <a:tcPr/>
                </a:tc>
                <a:tc>
                  <a:txBody>
                    <a:bodyPr/>
                    <a:lstStyle/>
                    <a:p>
                      <a:r>
                        <a:rPr lang="en-GB" dirty="0" smtClean="0"/>
                        <a:t>227,229,233,</a:t>
                      </a:r>
                      <a:r>
                        <a:rPr lang="en-GB" baseline="0" dirty="0" smtClean="0"/>
                        <a:t>239,241</a:t>
                      </a:r>
                      <a:endParaRPr lang="en-GB" dirty="0"/>
                    </a:p>
                  </a:txBody>
                  <a:tcPr/>
                </a:tc>
                <a:tc>
                  <a:txBody>
                    <a:bodyPr/>
                    <a:lstStyle/>
                    <a:p>
                      <a:r>
                        <a:rPr lang="en-GB" dirty="0" smtClean="0"/>
                        <a:t>5</a:t>
                      </a:r>
                      <a:endParaRPr lang="en-GB" dirty="0"/>
                    </a:p>
                  </a:txBody>
                  <a:tcPr/>
                </a:tc>
              </a:tr>
              <a:tr h="370840">
                <a:tc>
                  <a:txBody>
                    <a:bodyPr/>
                    <a:lstStyle/>
                    <a:p>
                      <a:r>
                        <a:rPr lang="en-GB" dirty="0" smtClean="0"/>
                        <a:t>251-275</a:t>
                      </a:r>
                      <a:endParaRPr lang="en-GB" dirty="0"/>
                    </a:p>
                  </a:txBody>
                  <a:tcPr/>
                </a:tc>
                <a:tc>
                  <a:txBody>
                    <a:bodyPr/>
                    <a:lstStyle/>
                    <a:p>
                      <a:r>
                        <a:rPr lang="en-GB" dirty="0" smtClean="0"/>
                        <a:t>251,257,263,269,271</a:t>
                      </a:r>
                      <a:endParaRPr lang="en-GB" dirty="0"/>
                    </a:p>
                  </a:txBody>
                  <a:tcPr/>
                </a:tc>
                <a:tc>
                  <a:txBody>
                    <a:bodyPr/>
                    <a:lstStyle/>
                    <a:p>
                      <a:r>
                        <a:rPr lang="en-GB" dirty="0" smtClean="0"/>
                        <a:t>5</a:t>
                      </a:r>
                      <a:endParaRPr lang="en-GB" dirty="0"/>
                    </a:p>
                  </a:txBody>
                  <a:tcPr/>
                </a:tc>
              </a:tr>
              <a:tr h="370840">
                <a:tc>
                  <a:txBody>
                    <a:bodyPr/>
                    <a:lstStyle/>
                    <a:p>
                      <a:r>
                        <a:rPr lang="en-GB" dirty="0" smtClean="0"/>
                        <a:t>276-300</a:t>
                      </a:r>
                      <a:endParaRPr lang="en-GB" dirty="0"/>
                    </a:p>
                  </a:txBody>
                  <a:tcPr/>
                </a:tc>
                <a:tc>
                  <a:txBody>
                    <a:bodyPr/>
                    <a:lstStyle/>
                    <a:p>
                      <a:r>
                        <a:rPr lang="en-GB" dirty="0" smtClean="0"/>
                        <a:t>277,281,283,293</a:t>
                      </a:r>
                      <a:endParaRPr lang="en-GB" dirty="0"/>
                    </a:p>
                  </a:txBody>
                  <a:tcPr/>
                </a:tc>
                <a:tc>
                  <a:txBody>
                    <a:bodyPr/>
                    <a:lstStyle/>
                    <a:p>
                      <a:r>
                        <a:rPr lang="en-GB" dirty="0" smtClean="0"/>
                        <a:t>4</a:t>
                      </a:r>
                      <a:endParaRPr lang="en-GB" dirty="0"/>
                    </a:p>
                  </a:txBody>
                  <a:tcPr/>
                </a:tc>
              </a:tr>
            </a:tbl>
          </a:graphicData>
        </a:graphic>
      </p:graphicFrame>
    </p:spTree>
    <p:extLst>
      <p:ext uri="{BB962C8B-B14F-4D97-AF65-F5344CB8AC3E}">
        <p14:creationId xmlns:p14="http://schemas.microsoft.com/office/powerpoint/2010/main" val="30736754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3439" y="116632"/>
            <a:ext cx="7125113" cy="1673156"/>
          </a:xfrm>
        </p:spPr>
        <p:txBody>
          <a:bodyPr/>
          <a:lstStyle/>
          <a:p>
            <a:r>
              <a:rPr lang="en-GB" sz="2400" dirty="0" smtClean="0"/>
              <a:t>Make a tally chart of the last digit (units) of each prime number between 1-200</a:t>
            </a:r>
            <a:endParaRPr lang="en-GB" sz="2400" dirty="0"/>
          </a:p>
        </p:txBody>
      </p:sp>
      <p:graphicFrame>
        <p:nvGraphicFramePr>
          <p:cNvPr id="3" name="Table 2"/>
          <p:cNvGraphicFramePr>
            <a:graphicFrameLocks noGrp="1"/>
          </p:cNvGraphicFramePr>
          <p:nvPr>
            <p:extLst>
              <p:ext uri="{D42A27DB-BD31-4B8C-83A1-F6EECF244321}">
                <p14:modId xmlns:p14="http://schemas.microsoft.com/office/powerpoint/2010/main" val="3277918649"/>
              </p:ext>
            </p:extLst>
          </p:nvPr>
        </p:nvGraphicFramePr>
        <p:xfrm>
          <a:off x="1547664" y="1484784"/>
          <a:ext cx="6192688" cy="4079240"/>
        </p:xfrm>
        <a:graphic>
          <a:graphicData uri="http://schemas.openxmlformats.org/drawingml/2006/table">
            <a:tbl>
              <a:tblPr firstRow="1" bandRow="1">
                <a:tableStyleId>{5C22544A-7EE6-4342-B048-85BDC9FD1C3A}</a:tableStyleId>
              </a:tblPr>
              <a:tblGrid>
                <a:gridCol w="1899479"/>
                <a:gridCol w="2348993"/>
                <a:gridCol w="1944216"/>
              </a:tblGrid>
              <a:tr h="370840">
                <a:tc>
                  <a:txBody>
                    <a:bodyPr/>
                    <a:lstStyle/>
                    <a:p>
                      <a:pPr marL="0" algn="l" defTabSz="457200" rtl="0" eaLnBrk="1" latinLnBrk="0" hangingPunct="1"/>
                      <a:r>
                        <a:rPr lang="en-GB" sz="1800" b="1" kern="1200" dirty="0" smtClean="0">
                          <a:solidFill>
                            <a:schemeClr val="lt1"/>
                          </a:solidFill>
                          <a:latin typeface="+mn-lt"/>
                          <a:ea typeface="+mn-ea"/>
                          <a:cs typeface="+mn-cs"/>
                        </a:rPr>
                        <a:t>Last digit</a:t>
                      </a:r>
                      <a:endParaRPr lang="en-GB" sz="18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t>Tally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smtClean="0"/>
                        <a:t>Frequency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457200" rtl="0" eaLnBrk="1" latinLnBrk="0" hangingPunct="1"/>
                      <a:r>
                        <a:rPr lang="en-GB" sz="1800" b="0" kern="1200" dirty="0" smtClean="0">
                          <a:solidFill>
                            <a:schemeClr val="dk1"/>
                          </a:solidFill>
                          <a:latin typeface="+mn-lt"/>
                          <a:ea typeface="+mn-ea"/>
                          <a:cs typeface="+mn-cs"/>
                        </a:rPr>
                        <a:t>0</a:t>
                      </a:r>
                      <a:endParaRPr lang="en-GB" sz="18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457200" rtl="0" eaLnBrk="1" latinLnBrk="0" hangingPunct="1"/>
                      <a:r>
                        <a:rPr lang="en-GB" sz="1800" b="0" kern="1200" dirty="0" smtClean="0">
                          <a:solidFill>
                            <a:schemeClr val="dk1"/>
                          </a:solidFill>
                          <a:latin typeface="+mn-lt"/>
                          <a:ea typeface="+mn-ea"/>
                          <a:cs typeface="+mn-cs"/>
                        </a:rPr>
                        <a:t>1</a:t>
                      </a:r>
                      <a:endParaRPr lang="en-GB" sz="18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2</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3</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4</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5</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7</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8</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GB" dirty="0" smtClean="0"/>
                        <a:t>9</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TextBox 3"/>
          <p:cNvSpPr txBox="1"/>
          <p:nvPr/>
        </p:nvSpPr>
        <p:spPr>
          <a:xfrm>
            <a:off x="1619672" y="5877272"/>
            <a:ext cx="6840760" cy="523220"/>
          </a:xfrm>
          <a:prstGeom prst="rect">
            <a:avLst/>
          </a:prstGeom>
          <a:noFill/>
        </p:spPr>
        <p:txBody>
          <a:bodyPr wrap="square" rtlCol="0">
            <a:spAutoFit/>
          </a:bodyPr>
          <a:lstStyle/>
          <a:p>
            <a:r>
              <a:rPr lang="en-GB" sz="2800" dirty="0" smtClean="0"/>
              <a:t>Draw a graph of your results.</a:t>
            </a:r>
            <a:endParaRPr lang="en-GB" sz="2800" dirty="0"/>
          </a:p>
        </p:txBody>
      </p:sp>
    </p:spTree>
    <p:extLst>
      <p:ext uri="{BB962C8B-B14F-4D97-AF65-F5344CB8AC3E}">
        <p14:creationId xmlns:p14="http://schemas.microsoft.com/office/powerpoint/2010/main" val="41948822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501008"/>
            <a:ext cx="7125113" cy="924475"/>
          </a:xfrm>
        </p:spPr>
        <p:txBody>
          <a:bodyPr/>
          <a:lstStyle/>
          <a:p>
            <a:r>
              <a:rPr lang="en-GB" sz="2800" dirty="0"/>
              <a:t>a</a:t>
            </a:r>
            <a:r>
              <a:rPr lang="en-GB" sz="2800" dirty="0" smtClean="0"/>
              <a:t>)</a:t>
            </a:r>
            <a:r>
              <a:rPr lang="en-GB" sz="2800" dirty="0"/>
              <a:t> Which 4 digits are never at the end of a prime number</a:t>
            </a:r>
            <a:r>
              <a:rPr lang="en-GB" sz="2800" dirty="0" smtClean="0"/>
              <a:t>?</a:t>
            </a:r>
            <a:br>
              <a:rPr lang="en-GB" sz="2800" dirty="0" smtClean="0"/>
            </a:br>
            <a:r>
              <a:rPr lang="en-GB" sz="2800" dirty="0"/>
              <a:t/>
            </a:r>
            <a:br>
              <a:rPr lang="en-GB" sz="2800" dirty="0"/>
            </a:br>
            <a:r>
              <a:rPr lang="en-GB" sz="2800" dirty="0" smtClean="0"/>
              <a:t>b)</a:t>
            </a:r>
            <a:r>
              <a:rPr lang="en-GB" sz="2800" dirty="0"/>
              <a:t> Which 2 digits are only each found at the end of one prime number</a:t>
            </a:r>
            <a:r>
              <a:rPr lang="en-GB" sz="2800" dirty="0" smtClean="0"/>
              <a:t>?</a:t>
            </a:r>
            <a:br>
              <a:rPr lang="en-GB" sz="2800" dirty="0" smtClean="0"/>
            </a:br>
            <a:r>
              <a:rPr lang="en-GB" sz="2800" dirty="0"/>
              <a:t/>
            </a:r>
            <a:br>
              <a:rPr lang="en-GB" sz="2800" dirty="0"/>
            </a:br>
            <a:r>
              <a:rPr lang="en-GB" sz="2800" dirty="0" smtClean="0"/>
              <a:t>c)</a:t>
            </a:r>
            <a:r>
              <a:rPr lang="en-GB" sz="2800" dirty="0"/>
              <a:t> Which four digits do most prime numbers end with</a:t>
            </a:r>
            <a:r>
              <a:rPr lang="en-GB" sz="2800" dirty="0" smtClean="0"/>
              <a:t>?</a:t>
            </a:r>
            <a:br>
              <a:rPr lang="en-GB" sz="2800" dirty="0" smtClean="0"/>
            </a:br>
            <a:r>
              <a:rPr lang="en-GB" sz="2800" dirty="0"/>
              <a:t/>
            </a:r>
            <a:br>
              <a:rPr lang="en-GB" sz="2800" dirty="0"/>
            </a:br>
            <a:r>
              <a:rPr lang="en-GB" sz="2800" dirty="0"/>
              <a:t>d</a:t>
            </a:r>
            <a:r>
              <a:rPr lang="en-GB" sz="2800" dirty="0" smtClean="0"/>
              <a:t>)</a:t>
            </a:r>
            <a:r>
              <a:rPr lang="en-GB" sz="2800" dirty="0"/>
              <a:t> Which is the most common digit in the </a:t>
            </a:r>
            <a:r>
              <a:rPr lang="en-GB" sz="2800" dirty="0" smtClean="0"/>
              <a:t>units </a:t>
            </a:r>
            <a:r>
              <a:rPr lang="en-GB" sz="2800" dirty="0"/>
              <a:t>column of prime numbers?</a:t>
            </a:r>
            <a:br>
              <a:rPr lang="en-GB" sz="2800" dirty="0"/>
            </a:br>
            <a:r>
              <a:rPr lang="en-GB" sz="2800" dirty="0"/>
              <a:t> </a:t>
            </a:r>
            <a:br>
              <a:rPr lang="en-GB" sz="2800" dirty="0"/>
            </a:br>
            <a:r>
              <a:rPr lang="en-GB" sz="2800" dirty="0"/>
              <a:t/>
            </a:r>
            <a:br>
              <a:rPr lang="en-GB" sz="2800" dirty="0"/>
            </a:br>
            <a:r>
              <a:rPr lang="en-GB" sz="2800" dirty="0"/>
              <a:t> </a:t>
            </a:r>
            <a:br>
              <a:rPr lang="en-GB" sz="2800" dirty="0"/>
            </a:br>
            <a:endParaRPr lang="en-GB" sz="2800" dirty="0"/>
          </a:p>
        </p:txBody>
      </p:sp>
    </p:spTree>
    <p:extLst>
      <p:ext uri="{BB962C8B-B14F-4D97-AF65-F5344CB8AC3E}">
        <p14:creationId xmlns:p14="http://schemas.microsoft.com/office/powerpoint/2010/main" val="191305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Finding the prime numbers between 1 &amp; 100.</a:t>
            </a:r>
            <a:endParaRPr lang="en-GB" dirty="0"/>
          </a:p>
        </p:txBody>
      </p:sp>
    </p:spTree>
    <p:extLst>
      <p:ext uri="{BB962C8B-B14F-4D97-AF65-F5344CB8AC3E}">
        <p14:creationId xmlns:p14="http://schemas.microsoft.com/office/powerpoint/2010/main" val="3077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996952"/>
            <a:ext cx="7125113" cy="924475"/>
          </a:xfrm>
        </p:spPr>
        <p:txBody>
          <a:bodyPr/>
          <a:lstStyle/>
          <a:p>
            <a:r>
              <a:rPr lang="en-GB" dirty="0" smtClean="0"/>
              <a:t>Finally: choose a prime number (not 2)</a:t>
            </a:r>
            <a:br>
              <a:rPr lang="en-GB" dirty="0" smtClean="0"/>
            </a:br>
            <a:r>
              <a:rPr lang="en-GB" dirty="0" smtClean="0"/>
              <a:t>Square it.</a:t>
            </a:r>
            <a:br>
              <a:rPr lang="en-GB" dirty="0" smtClean="0"/>
            </a:br>
            <a:r>
              <a:rPr lang="en-GB" dirty="0" smtClean="0"/>
              <a:t>+ 5</a:t>
            </a:r>
            <a:br>
              <a:rPr lang="en-GB" dirty="0" smtClean="0"/>
            </a:br>
            <a:r>
              <a:rPr lang="en-GB" sz="3600" dirty="0" smtClean="0"/>
              <a:t>÷ 8</a:t>
            </a:r>
            <a:br>
              <a:rPr lang="en-GB" sz="3600" dirty="0" smtClean="0"/>
            </a:br>
            <a:r>
              <a:rPr lang="en-GB" sz="3600" dirty="0" smtClean="0"/>
              <a:t>What is the remainder?</a:t>
            </a:r>
            <a:endParaRPr lang="en-GB" sz="3600" dirty="0"/>
          </a:p>
        </p:txBody>
      </p:sp>
    </p:spTree>
    <p:extLst>
      <p:ext uri="{BB962C8B-B14F-4D97-AF65-F5344CB8AC3E}">
        <p14:creationId xmlns:p14="http://schemas.microsoft.com/office/powerpoint/2010/main" val="20960242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996952"/>
            <a:ext cx="7125113" cy="924475"/>
          </a:xfrm>
        </p:spPr>
        <p:txBody>
          <a:bodyPr/>
          <a:lstStyle/>
          <a:p>
            <a:pPr algn="ctr"/>
            <a:r>
              <a:rPr lang="en-GB" sz="9600" dirty="0" smtClean="0"/>
              <a:t>6</a:t>
            </a:r>
            <a:endParaRPr lang="en-GB" sz="9600" dirty="0"/>
          </a:p>
        </p:txBody>
      </p:sp>
    </p:spTree>
    <p:extLst>
      <p:ext uri="{BB962C8B-B14F-4D97-AF65-F5344CB8AC3E}">
        <p14:creationId xmlns:p14="http://schemas.microsoft.com/office/powerpoint/2010/main" val="3524913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80728"/>
            <a:ext cx="3024336" cy="4752528"/>
          </a:xfrm>
        </p:spPr>
        <p:txBody>
          <a:bodyPr/>
          <a:lstStyle/>
          <a:p>
            <a:r>
              <a:rPr lang="en-GB" sz="2800" dirty="0" smtClean="0"/>
              <a:t>1. Shade in 1 as it is not a prime number.</a:t>
            </a:r>
            <a:br>
              <a:rPr lang="en-GB" sz="2800" dirty="0" smtClean="0"/>
            </a:br>
            <a:r>
              <a:rPr lang="en-GB" sz="2800" dirty="0" smtClean="0"/>
              <a:t/>
            </a:r>
            <a:br>
              <a:rPr lang="en-GB" sz="2800" dirty="0" smtClean="0"/>
            </a:br>
            <a:r>
              <a:rPr lang="en-GB" sz="2800" dirty="0" smtClean="0"/>
              <a:t>2. The first prime number is 2. Shade in all multiples of 2 (except 2) </a:t>
            </a:r>
            <a:endParaRPr lang="en-GB" sz="2800" dirty="0"/>
          </a:p>
        </p:txBody>
      </p:sp>
      <p:graphicFrame>
        <p:nvGraphicFramePr>
          <p:cNvPr id="3" name="Table 2"/>
          <p:cNvGraphicFramePr>
            <a:graphicFrameLocks noGrp="1"/>
          </p:cNvGraphicFramePr>
          <p:nvPr>
            <p:extLst>
              <p:ext uri="{D42A27DB-BD31-4B8C-83A1-F6EECF244321}">
                <p14:modId xmlns:p14="http://schemas.microsoft.com/office/powerpoint/2010/main" val="652343083"/>
              </p:ext>
            </p:extLst>
          </p:nvPr>
        </p:nvGraphicFramePr>
        <p:xfrm>
          <a:off x="4932040"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solidFill>
                      <a:schemeClr val="accent4"/>
                    </a:solidFill>
                  </a:tcP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algn="ctr"/>
                      <a:r>
                        <a:rPr lang="en-GB" sz="1200" dirty="0" smtClean="0"/>
                        <a:t>4</a:t>
                      </a:r>
                      <a:endParaRPr lang="en-GB" sz="1200" dirty="0"/>
                    </a:p>
                  </a:txBody>
                  <a:tcPr anchor="ctr"/>
                </a:tc>
                <a:tc>
                  <a:txBody>
                    <a:bodyPr/>
                    <a:lstStyle/>
                    <a:p>
                      <a:pPr algn="ctr"/>
                      <a:r>
                        <a:rPr lang="en-GB" sz="1200" dirty="0" smtClean="0"/>
                        <a:t>5</a:t>
                      </a:r>
                      <a:endParaRPr lang="en-GB" sz="1200" dirty="0"/>
                    </a:p>
                  </a:txBody>
                  <a:tcPr anchor="ctr"/>
                </a:tc>
                <a:tc>
                  <a:txBody>
                    <a:bodyPr/>
                    <a:lstStyle/>
                    <a:p>
                      <a:pPr algn="ctr"/>
                      <a:r>
                        <a:rPr lang="en-GB" sz="1200" dirty="0" smtClean="0"/>
                        <a:t>6</a:t>
                      </a:r>
                      <a:endParaRPr lang="en-GB" sz="1200" dirty="0"/>
                    </a:p>
                  </a:txBody>
                  <a:tcPr anchor="ctr"/>
                </a:tc>
                <a:tc>
                  <a:txBody>
                    <a:bodyPr/>
                    <a:lstStyle/>
                    <a:p>
                      <a:pPr algn="ctr"/>
                      <a:r>
                        <a:rPr lang="en-GB" sz="1200" dirty="0" smtClean="0"/>
                        <a:t>7</a:t>
                      </a:r>
                      <a:endParaRPr lang="en-GB" sz="1200" dirty="0"/>
                    </a:p>
                  </a:txBody>
                  <a:tcPr anchor="ctr"/>
                </a:tc>
                <a:tc>
                  <a:txBody>
                    <a:bodyPr/>
                    <a:lstStyle/>
                    <a:p>
                      <a:pPr algn="ctr"/>
                      <a:r>
                        <a:rPr lang="en-GB" sz="1200" dirty="0" smtClean="0"/>
                        <a:t>8</a:t>
                      </a:r>
                      <a:endParaRPr lang="en-GB" sz="1200" dirty="0"/>
                    </a:p>
                  </a:txBody>
                  <a:tcPr anchor="ctr"/>
                </a:tc>
                <a:tc>
                  <a:txBody>
                    <a:bodyPr/>
                    <a:lstStyle/>
                    <a:p>
                      <a:pPr algn="ctr"/>
                      <a:r>
                        <a:rPr lang="en-GB" sz="1200" dirty="0" smtClean="0"/>
                        <a:t>9</a:t>
                      </a:r>
                      <a:endParaRPr lang="en-GB" sz="1200" dirty="0"/>
                    </a:p>
                  </a:txBody>
                  <a:tcPr anchor="ctr"/>
                </a:tc>
                <a:tc>
                  <a:txBody>
                    <a:bodyPr/>
                    <a:lstStyle/>
                    <a:p>
                      <a:pPr algn="ctr"/>
                      <a:r>
                        <a:rPr lang="en-GB" sz="1200" dirty="0" smtClean="0"/>
                        <a:t>10</a:t>
                      </a:r>
                      <a:endParaRPr lang="en-GB" sz="1200" dirty="0"/>
                    </a:p>
                  </a:txBody>
                  <a:tcPr anchor="ctr"/>
                </a:tc>
              </a:tr>
              <a:tr h="453822">
                <a:tc>
                  <a:txBody>
                    <a:bodyPr/>
                    <a:lstStyle/>
                    <a:p>
                      <a:pPr algn="ctr"/>
                      <a:r>
                        <a:rPr lang="en-GB" sz="1200" dirty="0" smtClean="0"/>
                        <a:t>11</a:t>
                      </a:r>
                      <a:endParaRPr lang="en-GB" sz="1200" dirty="0"/>
                    </a:p>
                  </a:txBody>
                  <a:tcPr anchor="ctr"/>
                </a:tc>
                <a:tc>
                  <a:txBody>
                    <a:bodyPr/>
                    <a:lstStyle/>
                    <a:p>
                      <a:pPr algn="ctr"/>
                      <a:r>
                        <a:rPr lang="en-GB" sz="1200" dirty="0" smtClean="0"/>
                        <a:t>12</a:t>
                      </a:r>
                      <a:endParaRPr lang="en-GB" sz="1200" dirty="0"/>
                    </a:p>
                  </a:txBody>
                  <a:tcPr anchor="ctr"/>
                </a:tc>
                <a:tc>
                  <a:txBody>
                    <a:bodyPr/>
                    <a:lstStyle/>
                    <a:p>
                      <a:pPr algn="ctr"/>
                      <a:r>
                        <a:rPr lang="en-GB" sz="1200" dirty="0" smtClean="0"/>
                        <a:t>13</a:t>
                      </a:r>
                      <a:endParaRPr lang="en-GB" sz="1200" dirty="0"/>
                    </a:p>
                  </a:txBody>
                  <a:tcPr anchor="ctr"/>
                </a:tc>
                <a:tc>
                  <a:txBody>
                    <a:bodyPr/>
                    <a:lstStyle/>
                    <a:p>
                      <a:pPr algn="ctr"/>
                      <a:r>
                        <a:rPr lang="en-GB" sz="1200" dirty="0" smtClean="0"/>
                        <a:t>14</a:t>
                      </a:r>
                      <a:endParaRPr lang="en-GB" sz="1200" dirty="0"/>
                    </a:p>
                  </a:txBody>
                  <a:tcPr anchor="ctr"/>
                </a:tc>
                <a:tc>
                  <a:txBody>
                    <a:bodyPr/>
                    <a:lstStyle/>
                    <a:p>
                      <a:pPr algn="ctr"/>
                      <a:r>
                        <a:rPr lang="en-GB" sz="1200" dirty="0" smtClean="0"/>
                        <a:t>15</a:t>
                      </a:r>
                      <a:endParaRPr lang="en-GB" sz="1200" dirty="0"/>
                    </a:p>
                  </a:txBody>
                  <a:tcPr anchor="ctr"/>
                </a:tc>
                <a:tc>
                  <a:txBody>
                    <a:bodyPr/>
                    <a:lstStyle/>
                    <a:p>
                      <a:pPr algn="ctr"/>
                      <a:r>
                        <a:rPr lang="en-GB" sz="1200" dirty="0" smtClean="0"/>
                        <a:t>16</a:t>
                      </a:r>
                      <a:endParaRPr lang="en-GB" sz="1200" dirty="0"/>
                    </a:p>
                  </a:txBody>
                  <a:tcPr anchor="ctr"/>
                </a:tc>
                <a:tc>
                  <a:txBody>
                    <a:bodyPr/>
                    <a:lstStyle/>
                    <a:p>
                      <a:pPr algn="ctr"/>
                      <a:r>
                        <a:rPr lang="en-GB" sz="1200" dirty="0" smtClean="0"/>
                        <a:t>17</a:t>
                      </a:r>
                      <a:endParaRPr lang="en-GB" sz="1200" dirty="0"/>
                    </a:p>
                  </a:txBody>
                  <a:tcPr anchor="ctr"/>
                </a:tc>
                <a:tc>
                  <a:txBody>
                    <a:bodyPr/>
                    <a:lstStyle/>
                    <a:p>
                      <a:pPr algn="ctr"/>
                      <a:r>
                        <a:rPr lang="en-GB" sz="1200" dirty="0" smtClean="0"/>
                        <a:t>18</a:t>
                      </a:r>
                      <a:endParaRPr lang="en-GB" sz="1200" dirty="0"/>
                    </a:p>
                  </a:txBody>
                  <a:tcPr anchor="ctr"/>
                </a:tc>
                <a:tc>
                  <a:txBody>
                    <a:bodyPr/>
                    <a:lstStyle/>
                    <a:p>
                      <a:pPr algn="ctr"/>
                      <a:r>
                        <a:rPr lang="en-GB" sz="1200" dirty="0" smtClean="0"/>
                        <a:t>19</a:t>
                      </a:r>
                      <a:endParaRPr lang="en-GB" sz="1200" dirty="0"/>
                    </a:p>
                  </a:txBody>
                  <a:tcPr anchor="ctr"/>
                </a:tc>
                <a:tc>
                  <a:txBody>
                    <a:bodyPr/>
                    <a:lstStyle/>
                    <a:p>
                      <a:pPr algn="ctr"/>
                      <a:r>
                        <a:rPr lang="en-GB" sz="1200" dirty="0" smtClean="0"/>
                        <a:t>20</a:t>
                      </a:r>
                      <a:endParaRPr lang="en-GB" sz="1200" dirty="0"/>
                    </a:p>
                  </a:txBody>
                  <a:tcPr anchor="ctr"/>
                </a:tc>
              </a:tr>
              <a:tr h="453822">
                <a:tc>
                  <a:txBody>
                    <a:bodyPr/>
                    <a:lstStyle/>
                    <a:p>
                      <a:pPr algn="ctr"/>
                      <a:r>
                        <a:rPr lang="en-GB" sz="1200" dirty="0" smtClean="0"/>
                        <a:t>21</a:t>
                      </a:r>
                      <a:endParaRPr lang="en-GB" sz="1200" dirty="0"/>
                    </a:p>
                  </a:txBody>
                  <a:tcPr anchor="ctr"/>
                </a:tc>
                <a:tc>
                  <a:txBody>
                    <a:bodyPr/>
                    <a:lstStyle/>
                    <a:p>
                      <a:pPr algn="ctr"/>
                      <a:r>
                        <a:rPr lang="en-GB" sz="1200" dirty="0" smtClean="0"/>
                        <a:t>22</a:t>
                      </a:r>
                      <a:endParaRPr lang="en-GB" sz="1200" dirty="0"/>
                    </a:p>
                  </a:txBody>
                  <a:tcPr anchor="ctr"/>
                </a:tc>
                <a:tc>
                  <a:txBody>
                    <a:bodyPr/>
                    <a:lstStyle/>
                    <a:p>
                      <a:pPr algn="ctr"/>
                      <a:r>
                        <a:rPr lang="en-GB" sz="1200" dirty="0" smtClean="0"/>
                        <a:t>23</a:t>
                      </a:r>
                      <a:endParaRPr lang="en-GB" sz="1200" dirty="0"/>
                    </a:p>
                  </a:txBody>
                  <a:tcPr anchor="ctr"/>
                </a:tc>
                <a:tc>
                  <a:txBody>
                    <a:bodyPr/>
                    <a:lstStyle/>
                    <a:p>
                      <a:pPr algn="ctr"/>
                      <a:r>
                        <a:rPr lang="en-GB" sz="1200" dirty="0" smtClean="0"/>
                        <a:t>24</a:t>
                      </a:r>
                      <a:endParaRPr lang="en-GB" sz="1200" dirty="0"/>
                    </a:p>
                  </a:txBody>
                  <a:tcPr anchor="ctr"/>
                </a:tc>
                <a:tc>
                  <a:txBody>
                    <a:bodyPr/>
                    <a:lstStyle/>
                    <a:p>
                      <a:pPr algn="ctr"/>
                      <a:r>
                        <a:rPr lang="en-GB" sz="1200" dirty="0" smtClean="0"/>
                        <a:t>25</a:t>
                      </a:r>
                      <a:endParaRPr lang="en-GB" sz="1200" dirty="0"/>
                    </a:p>
                  </a:txBody>
                  <a:tcPr anchor="ctr"/>
                </a:tc>
                <a:tc>
                  <a:txBody>
                    <a:bodyPr/>
                    <a:lstStyle/>
                    <a:p>
                      <a:pPr algn="ctr"/>
                      <a:r>
                        <a:rPr lang="en-GB" sz="1200" dirty="0" smtClean="0"/>
                        <a:t>26</a:t>
                      </a:r>
                      <a:endParaRPr lang="en-GB" sz="1200" dirty="0"/>
                    </a:p>
                  </a:txBody>
                  <a:tcPr anchor="ctr"/>
                </a:tc>
                <a:tc>
                  <a:txBody>
                    <a:bodyPr/>
                    <a:lstStyle/>
                    <a:p>
                      <a:pPr algn="ctr"/>
                      <a:r>
                        <a:rPr lang="en-GB" sz="1200" dirty="0" smtClean="0"/>
                        <a:t>27</a:t>
                      </a:r>
                      <a:endParaRPr lang="en-GB" sz="1200" dirty="0"/>
                    </a:p>
                  </a:txBody>
                  <a:tcPr anchor="ctr"/>
                </a:tc>
                <a:tc>
                  <a:txBody>
                    <a:bodyPr/>
                    <a:lstStyle/>
                    <a:p>
                      <a:pPr algn="ctr"/>
                      <a:r>
                        <a:rPr lang="en-GB" sz="1200" dirty="0" smtClean="0"/>
                        <a:t>28</a:t>
                      </a:r>
                      <a:endParaRPr lang="en-GB" sz="1200" dirty="0"/>
                    </a:p>
                  </a:txBody>
                  <a:tcPr anchor="ctr"/>
                </a:tc>
                <a:tc>
                  <a:txBody>
                    <a:bodyPr/>
                    <a:lstStyle/>
                    <a:p>
                      <a:pPr algn="ctr"/>
                      <a:r>
                        <a:rPr lang="en-GB" sz="1200" dirty="0" smtClean="0"/>
                        <a:t>29</a:t>
                      </a:r>
                      <a:endParaRPr lang="en-GB" sz="1200" dirty="0"/>
                    </a:p>
                  </a:txBody>
                  <a:tcPr anchor="ctr"/>
                </a:tc>
                <a:tc>
                  <a:txBody>
                    <a:bodyPr/>
                    <a:lstStyle/>
                    <a:p>
                      <a:pPr algn="ctr"/>
                      <a:r>
                        <a:rPr lang="en-GB" sz="1200" dirty="0" smtClean="0"/>
                        <a:t>30</a:t>
                      </a:r>
                      <a:endParaRPr lang="en-GB" sz="1200" dirty="0"/>
                    </a:p>
                  </a:txBody>
                  <a:tcPr anchor="ctr"/>
                </a:tc>
              </a:tr>
              <a:tr h="453822">
                <a:tc>
                  <a:txBody>
                    <a:bodyPr/>
                    <a:lstStyle/>
                    <a:p>
                      <a:pPr algn="ctr"/>
                      <a:r>
                        <a:rPr lang="en-GB" sz="1200" dirty="0" smtClean="0"/>
                        <a:t>31</a:t>
                      </a:r>
                      <a:endParaRPr lang="en-GB" sz="1200" dirty="0"/>
                    </a:p>
                  </a:txBody>
                  <a:tcPr anchor="ctr"/>
                </a:tc>
                <a:tc>
                  <a:txBody>
                    <a:bodyPr/>
                    <a:lstStyle/>
                    <a:p>
                      <a:pPr algn="ctr"/>
                      <a:r>
                        <a:rPr lang="en-GB" sz="1200" dirty="0" smtClean="0"/>
                        <a:t>32</a:t>
                      </a:r>
                      <a:endParaRPr lang="en-GB" sz="1200" dirty="0"/>
                    </a:p>
                  </a:txBody>
                  <a:tcPr anchor="ctr"/>
                </a:tc>
                <a:tc>
                  <a:txBody>
                    <a:bodyPr/>
                    <a:lstStyle/>
                    <a:p>
                      <a:pPr algn="ctr"/>
                      <a:r>
                        <a:rPr lang="en-GB" sz="1200" dirty="0" smtClean="0"/>
                        <a:t>33</a:t>
                      </a:r>
                      <a:endParaRPr lang="en-GB" sz="1200" dirty="0"/>
                    </a:p>
                  </a:txBody>
                  <a:tcPr anchor="ctr"/>
                </a:tc>
                <a:tc>
                  <a:txBody>
                    <a:bodyPr/>
                    <a:lstStyle/>
                    <a:p>
                      <a:pPr algn="ctr"/>
                      <a:r>
                        <a:rPr lang="en-GB" sz="1200" dirty="0" smtClean="0"/>
                        <a:t>34</a:t>
                      </a:r>
                      <a:endParaRPr lang="en-GB" sz="1200" dirty="0"/>
                    </a:p>
                  </a:txBody>
                  <a:tcPr anchor="ctr"/>
                </a:tc>
                <a:tc>
                  <a:txBody>
                    <a:bodyPr/>
                    <a:lstStyle/>
                    <a:p>
                      <a:pPr algn="ctr"/>
                      <a:r>
                        <a:rPr lang="en-GB" sz="1200" dirty="0" smtClean="0"/>
                        <a:t>35</a:t>
                      </a:r>
                      <a:endParaRPr lang="en-GB" sz="1200" dirty="0"/>
                    </a:p>
                  </a:txBody>
                  <a:tcPr anchor="ctr"/>
                </a:tc>
                <a:tc>
                  <a:txBody>
                    <a:bodyPr/>
                    <a:lstStyle/>
                    <a:p>
                      <a:pPr algn="ctr"/>
                      <a:r>
                        <a:rPr lang="en-GB" sz="1200" dirty="0" smtClean="0"/>
                        <a:t>36</a:t>
                      </a:r>
                      <a:endParaRPr lang="en-GB" sz="1200" dirty="0"/>
                    </a:p>
                  </a:txBody>
                  <a:tcPr anchor="ctr"/>
                </a:tc>
                <a:tc>
                  <a:txBody>
                    <a:bodyPr/>
                    <a:lstStyle/>
                    <a:p>
                      <a:pPr algn="ctr"/>
                      <a:r>
                        <a:rPr lang="en-GB" sz="1200" dirty="0" smtClean="0"/>
                        <a:t>37</a:t>
                      </a:r>
                      <a:endParaRPr lang="en-GB" sz="1200" dirty="0"/>
                    </a:p>
                  </a:txBody>
                  <a:tcPr anchor="ctr"/>
                </a:tc>
                <a:tc>
                  <a:txBody>
                    <a:bodyPr/>
                    <a:lstStyle/>
                    <a:p>
                      <a:pPr algn="ctr"/>
                      <a:r>
                        <a:rPr lang="en-GB" sz="1200" dirty="0" smtClean="0"/>
                        <a:t>38</a:t>
                      </a:r>
                      <a:endParaRPr lang="en-GB" sz="1200" dirty="0"/>
                    </a:p>
                  </a:txBody>
                  <a:tcPr anchor="ctr"/>
                </a:tc>
                <a:tc>
                  <a:txBody>
                    <a:bodyPr/>
                    <a:lstStyle/>
                    <a:p>
                      <a:pPr algn="ctr"/>
                      <a:r>
                        <a:rPr lang="en-GB" sz="1200" dirty="0" smtClean="0"/>
                        <a:t>39</a:t>
                      </a:r>
                      <a:endParaRPr lang="en-GB" sz="1200" dirty="0"/>
                    </a:p>
                  </a:txBody>
                  <a:tcPr anchor="ctr"/>
                </a:tc>
                <a:tc>
                  <a:txBody>
                    <a:bodyPr/>
                    <a:lstStyle/>
                    <a:p>
                      <a:pPr algn="ctr"/>
                      <a:r>
                        <a:rPr lang="en-GB" sz="1200" dirty="0" smtClean="0"/>
                        <a:t>40</a:t>
                      </a:r>
                      <a:endParaRPr lang="en-GB" sz="1200" dirty="0"/>
                    </a:p>
                  </a:txBody>
                  <a:tcPr anchor="ctr"/>
                </a:tc>
              </a:tr>
              <a:tr h="453822">
                <a:tc>
                  <a:txBody>
                    <a:bodyPr/>
                    <a:lstStyle/>
                    <a:p>
                      <a:pPr algn="ctr"/>
                      <a:r>
                        <a:rPr lang="en-GB" sz="1200" dirty="0" smtClean="0"/>
                        <a:t>41</a:t>
                      </a:r>
                      <a:endParaRPr lang="en-GB" sz="1200" dirty="0"/>
                    </a:p>
                  </a:txBody>
                  <a:tcPr anchor="ctr"/>
                </a:tc>
                <a:tc>
                  <a:txBody>
                    <a:bodyPr/>
                    <a:lstStyle/>
                    <a:p>
                      <a:pPr algn="ctr"/>
                      <a:r>
                        <a:rPr lang="en-GB" sz="1200" dirty="0" smtClean="0"/>
                        <a:t>42</a:t>
                      </a:r>
                      <a:endParaRPr lang="en-GB" sz="1200" dirty="0"/>
                    </a:p>
                  </a:txBody>
                  <a:tcPr anchor="ctr"/>
                </a:tc>
                <a:tc>
                  <a:txBody>
                    <a:bodyPr/>
                    <a:lstStyle/>
                    <a:p>
                      <a:pPr algn="ctr"/>
                      <a:r>
                        <a:rPr lang="en-GB" sz="1200" dirty="0" smtClean="0"/>
                        <a:t>43</a:t>
                      </a:r>
                      <a:endParaRPr lang="en-GB" sz="1200" dirty="0"/>
                    </a:p>
                  </a:txBody>
                  <a:tcPr anchor="ctr"/>
                </a:tc>
                <a:tc>
                  <a:txBody>
                    <a:bodyPr/>
                    <a:lstStyle/>
                    <a:p>
                      <a:pPr algn="ctr"/>
                      <a:r>
                        <a:rPr lang="en-GB" sz="1200" dirty="0" smtClean="0"/>
                        <a:t>44</a:t>
                      </a:r>
                      <a:endParaRPr lang="en-GB" sz="1200" dirty="0"/>
                    </a:p>
                  </a:txBody>
                  <a:tcPr anchor="ctr"/>
                </a:tc>
                <a:tc>
                  <a:txBody>
                    <a:bodyPr/>
                    <a:lstStyle/>
                    <a:p>
                      <a:pPr algn="ctr"/>
                      <a:r>
                        <a:rPr lang="en-GB" sz="1200" dirty="0" smtClean="0"/>
                        <a:t>45</a:t>
                      </a:r>
                      <a:endParaRPr lang="en-GB" sz="1200" dirty="0"/>
                    </a:p>
                  </a:txBody>
                  <a:tcPr anchor="ctr"/>
                </a:tc>
                <a:tc>
                  <a:txBody>
                    <a:bodyPr/>
                    <a:lstStyle/>
                    <a:p>
                      <a:pPr algn="ctr"/>
                      <a:r>
                        <a:rPr lang="en-GB" sz="1200" dirty="0" smtClean="0"/>
                        <a:t>46</a:t>
                      </a:r>
                      <a:endParaRPr lang="en-GB" sz="1200" dirty="0"/>
                    </a:p>
                  </a:txBody>
                  <a:tcPr anchor="ctr"/>
                </a:tc>
                <a:tc>
                  <a:txBody>
                    <a:bodyPr/>
                    <a:lstStyle/>
                    <a:p>
                      <a:pPr algn="ctr"/>
                      <a:r>
                        <a:rPr lang="en-GB" sz="1200" dirty="0" smtClean="0"/>
                        <a:t>47</a:t>
                      </a:r>
                      <a:endParaRPr lang="en-GB" sz="1200" dirty="0"/>
                    </a:p>
                  </a:txBody>
                  <a:tcPr anchor="ctr"/>
                </a:tc>
                <a:tc>
                  <a:txBody>
                    <a:bodyPr/>
                    <a:lstStyle/>
                    <a:p>
                      <a:pPr algn="ctr"/>
                      <a:r>
                        <a:rPr lang="en-GB" sz="1200" dirty="0" smtClean="0"/>
                        <a:t>48</a:t>
                      </a:r>
                      <a:endParaRPr lang="en-GB" sz="1200" dirty="0"/>
                    </a:p>
                  </a:txBody>
                  <a:tcPr anchor="ctr"/>
                </a:tc>
                <a:tc>
                  <a:txBody>
                    <a:bodyPr/>
                    <a:lstStyle/>
                    <a:p>
                      <a:pPr algn="ctr"/>
                      <a:r>
                        <a:rPr lang="en-GB" sz="1200" dirty="0" smtClean="0"/>
                        <a:t>49</a:t>
                      </a:r>
                      <a:endParaRPr lang="en-GB" sz="1200" dirty="0"/>
                    </a:p>
                  </a:txBody>
                  <a:tcPr anchor="ctr"/>
                </a:tc>
                <a:tc>
                  <a:txBody>
                    <a:bodyPr/>
                    <a:lstStyle/>
                    <a:p>
                      <a:pPr algn="ctr"/>
                      <a:r>
                        <a:rPr lang="en-GB" sz="1200" dirty="0" smtClean="0"/>
                        <a:t>50</a:t>
                      </a:r>
                      <a:endParaRPr lang="en-GB" sz="1200" dirty="0"/>
                    </a:p>
                  </a:txBody>
                  <a:tcPr anchor="ctr"/>
                </a:tc>
              </a:tr>
              <a:tr h="453822">
                <a:tc>
                  <a:txBody>
                    <a:bodyPr/>
                    <a:lstStyle/>
                    <a:p>
                      <a:pPr algn="ctr"/>
                      <a:r>
                        <a:rPr lang="en-GB" sz="1200" dirty="0" smtClean="0"/>
                        <a:t>51</a:t>
                      </a:r>
                      <a:endParaRPr lang="en-GB" sz="1200" dirty="0"/>
                    </a:p>
                  </a:txBody>
                  <a:tcPr anchor="ctr"/>
                </a:tc>
                <a:tc>
                  <a:txBody>
                    <a:bodyPr/>
                    <a:lstStyle/>
                    <a:p>
                      <a:pPr algn="ctr"/>
                      <a:r>
                        <a:rPr lang="en-GB" sz="1200" dirty="0" smtClean="0"/>
                        <a:t>52</a:t>
                      </a:r>
                      <a:endParaRPr lang="en-GB" sz="1200" dirty="0"/>
                    </a:p>
                  </a:txBody>
                  <a:tcPr anchor="ctr"/>
                </a:tc>
                <a:tc>
                  <a:txBody>
                    <a:bodyPr/>
                    <a:lstStyle/>
                    <a:p>
                      <a:pPr algn="ctr"/>
                      <a:r>
                        <a:rPr lang="en-GB" sz="1200" dirty="0" smtClean="0"/>
                        <a:t>53</a:t>
                      </a:r>
                      <a:endParaRPr lang="en-GB" sz="1200" dirty="0"/>
                    </a:p>
                  </a:txBody>
                  <a:tcPr anchor="ctr"/>
                </a:tc>
                <a:tc>
                  <a:txBody>
                    <a:bodyPr/>
                    <a:lstStyle/>
                    <a:p>
                      <a:pPr algn="ctr"/>
                      <a:r>
                        <a:rPr lang="en-GB" sz="1200" dirty="0" smtClean="0"/>
                        <a:t>54</a:t>
                      </a:r>
                      <a:endParaRPr lang="en-GB" sz="1200" dirty="0"/>
                    </a:p>
                  </a:txBody>
                  <a:tcPr anchor="ctr"/>
                </a:tc>
                <a:tc>
                  <a:txBody>
                    <a:bodyPr/>
                    <a:lstStyle/>
                    <a:p>
                      <a:pPr algn="ctr"/>
                      <a:r>
                        <a:rPr lang="en-GB" sz="1200" dirty="0" smtClean="0"/>
                        <a:t>55</a:t>
                      </a:r>
                      <a:endParaRPr lang="en-GB" sz="1200" dirty="0"/>
                    </a:p>
                  </a:txBody>
                  <a:tcPr anchor="ctr"/>
                </a:tc>
                <a:tc>
                  <a:txBody>
                    <a:bodyPr/>
                    <a:lstStyle/>
                    <a:p>
                      <a:pPr algn="ctr"/>
                      <a:r>
                        <a:rPr lang="en-GB" sz="1200" dirty="0" smtClean="0"/>
                        <a:t>56</a:t>
                      </a:r>
                      <a:endParaRPr lang="en-GB" sz="1200" dirty="0"/>
                    </a:p>
                  </a:txBody>
                  <a:tcPr anchor="ctr"/>
                </a:tc>
                <a:tc>
                  <a:txBody>
                    <a:bodyPr/>
                    <a:lstStyle/>
                    <a:p>
                      <a:pPr algn="ctr"/>
                      <a:r>
                        <a:rPr lang="en-GB" sz="1200" dirty="0" smtClean="0"/>
                        <a:t>57</a:t>
                      </a:r>
                      <a:endParaRPr lang="en-GB" sz="1200" dirty="0"/>
                    </a:p>
                  </a:txBody>
                  <a:tcPr anchor="ctr"/>
                </a:tc>
                <a:tc>
                  <a:txBody>
                    <a:bodyPr/>
                    <a:lstStyle/>
                    <a:p>
                      <a:pPr algn="ctr"/>
                      <a:r>
                        <a:rPr lang="en-GB" sz="1200" dirty="0" smtClean="0"/>
                        <a:t>58</a:t>
                      </a:r>
                      <a:endParaRPr lang="en-GB" sz="1200" dirty="0"/>
                    </a:p>
                  </a:txBody>
                  <a:tcPr anchor="ctr"/>
                </a:tc>
                <a:tc>
                  <a:txBody>
                    <a:bodyPr/>
                    <a:lstStyle/>
                    <a:p>
                      <a:pPr algn="ctr"/>
                      <a:r>
                        <a:rPr lang="en-GB" sz="1200" dirty="0" smtClean="0"/>
                        <a:t>59</a:t>
                      </a:r>
                      <a:endParaRPr lang="en-GB" sz="1200" dirty="0"/>
                    </a:p>
                  </a:txBody>
                  <a:tcPr anchor="ctr"/>
                </a:tc>
                <a:tc>
                  <a:txBody>
                    <a:bodyPr/>
                    <a:lstStyle/>
                    <a:p>
                      <a:pPr algn="ctr"/>
                      <a:r>
                        <a:rPr lang="en-GB" sz="1200" dirty="0" smtClean="0"/>
                        <a:t>60</a:t>
                      </a:r>
                      <a:endParaRPr lang="en-GB" sz="1200" dirty="0"/>
                    </a:p>
                  </a:txBody>
                  <a:tcPr anchor="ctr"/>
                </a:tc>
              </a:tr>
              <a:tr h="453822">
                <a:tc>
                  <a:txBody>
                    <a:bodyPr/>
                    <a:lstStyle/>
                    <a:p>
                      <a:pPr algn="ctr"/>
                      <a:r>
                        <a:rPr lang="en-GB" sz="1200" dirty="0" smtClean="0"/>
                        <a:t>61</a:t>
                      </a:r>
                      <a:endParaRPr lang="en-GB" sz="1200" dirty="0"/>
                    </a:p>
                  </a:txBody>
                  <a:tcPr anchor="ctr"/>
                </a:tc>
                <a:tc>
                  <a:txBody>
                    <a:bodyPr/>
                    <a:lstStyle/>
                    <a:p>
                      <a:pPr algn="ctr"/>
                      <a:r>
                        <a:rPr lang="en-GB" sz="1200" dirty="0" smtClean="0"/>
                        <a:t>62</a:t>
                      </a:r>
                      <a:endParaRPr lang="en-GB" sz="1200" dirty="0"/>
                    </a:p>
                  </a:txBody>
                  <a:tcPr anchor="ctr"/>
                </a:tc>
                <a:tc>
                  <a:txBody>
                    <a:bodyPr/>
                    <a:lstStyle/>
                    <a:p>
                      <a:pPr algn="ctr"/>
                      <a:r>
                        <a:rPr lang="en-GB" sz="1200" dirty="0" smtClean="0"/>
                        <a:t>63</a:t>
                      </a:r>
                      <a:endParaRPr lang="en-GB" sz="1200" dirty="0"/>
                    </a:p>
                  </a:txBody>
                  <a:tcPr anchor="ctr"/>
                </a:tc>
                <a:tc>
                  <a:txBody>
                    <a:bodyPr/>
                    <a:lstStyle/>
                    <a:p>
                      <a:pPr algn="ctr"/>
                      <a:r>
                        <a:rPr lang="en-GB" sz="1200" dirty="0" smtClean="0"/>
                        <a:t>64</a:t>
                      </a:r>
                      <a:endParaRPr lang="en-GB" sz="1200" dirty="0"/>
                    </a:p>
                  </a:txBody>
                  <a:tcPr anchor="ctr"/>
                </a:tc>
                <a:tc>
                  <a:txBody>
                    <a:bodyPr/>
                    <a:lstStyle/>
                    <a:p>
                      <a:pPr algn="ctr"/>
                      <a:r>
                        <a:rPr lang="en-GB" sz="1200" dirty="0" smtClean="0"/>
                        <a:t>65</a:t>
                      </a:r>
                      <a:endParaRPr lang="en-GB" sz="1200" dirty="0"/>
                    </a:p>
                  </a:txBody>
                  <a:tcPr anchor="ctr"/>
                </a:tc>
                <a:tc>
                  <a:txBody>
                    <a:bodyPr/>
                    <a:lstStyle/>
                    <a:p>
                      <a:pPr algn="ctr"/>
                      <a:r>
                        <a:rPr lang="en-GB" sz="1200" dirty="0" smtClean="0"/>
                        <a:t>66</a:t>
                      </a:r>
                      <a:endParaRPr lang="en-GB" sz="1200" dirty="0"/>
                    </a:p>
                  </a:txBody>
                  <a:tcPr anchor="ctr"/>
                </a:tc>
                <a:tc>
                  <a:txBody>
                    <a:bodyPr/>
                    <a:lstStyle/>
                    <a:p>
                      <a:pPr algn="ctr"/>
                      <a:r>
                        <a:rPr lang="en-GB" sz="1200" dirty="0" smtClean="0"/>
                        <a:t>67</a:t>
                      </a:r>
                      <a:endParaRPr lang="en-GB" sz="1200" dirty="0"/>
                    </a:p>
                  </a:txBody>
                  <a:tcPr anchor="ctr"/>
                </a:tc>
                <a:tc>
                  <a:txBody>
                    <a:bodyPr/>
                    <a:lstStyle/>
                    <a:p>
                      <a:pPr algn="ctr"/>
                      <a:r>
                        <a:rPr lang="en-GB" sz="1200" dirty="0" smtClean="0"/>
                        <a:t>68</a:t>
                      </a:r>
                      <a:endParaRPr lang="en-GB" sz="1200" dirty="0"/>
                    </a:p>
                  </a:txBody>
                  <a:tcPr anchor="ctr"/>
                </a:tc>
                <a:tc>
                  <a:txBody>
                    <a:bodyPr/>
                    <a:lstStyle/>
                    <a:p>
                      <a:pPr algn="ctr"/>
                      <a:r>
                        <a:rPr lang="en-GB" sz="1200" dirty="0" smtClean="0"/>
                        <a:t>69</a:t>
                      </a:r>
                      <a:endParaRPr lang="en-GB" sz="1200" dirty="0"/>
                    </a:p>
                  </a:txBody>
                  <a:tcPr anchor="ctr"/>
                </a:tc>
                <a:tc>
                  <a:txBody>
                    <a:bodyPr/>
                    <a:lstStyle/>
                    <a:p>
                      <a:pPr algn="ctr"/>
                      <a:r>
                        <a:rPr lang="en-GB" sz="1200" dirty="0" smtClean="0"/>
                        <a:t>70</a:t>
                      </a:r>
                      <a:endParaRPr lang="en-GB" sz="1200" dirty="0"/>
                    </a:p>
                  </a:txBody>
                  <a:tcPr anchor="ctr"/>
                </a:tc>
              </a:tr>
              <a:tr h="453822">
                <a:tc>
                  <a:txBody>
                    <a:bodyPr/>
                    <a:lstStyle/>
                    <a:p>
                      <a:pPr algn="ctr"/>
                      <a:r>
                        <a:rPr lang="en-GB" sz="1200" dirty="0" smtClean="0"/>
                        <a:t>71</a:t>
                      </a:r>
                      <a:endParaRPr lang="en-GB" sz="1200" dirty="0"/>
                    </a:p>
                  </a:txBody>
                  <a:tcPr anchor="ctr"/>
                </a:tc>
                <a:tc>
                  <a:txBody>
                    <a:bodyPr/>
                    <a:lstStyle/>
                    <a:p>
                      <a:pPr algn="ctr"/>
                      <a:r>
                        <a:rPr lang="en-GB" sz="1200" dirty="0" smtClean="0"/>
                        <a:t>72</a:t>
                      </a:r>
                      <a:endParaRPr lang="en-GB" sz="1200" dirty="0"/>
                    </a:p>
                  </a:txBody>
                  <a:tcPr anchor="ctr"/>
                </a:tc>
                <a:tc>
                  <a:txBody>
                    <a:bodyPr/>
                    <a:lstStyle/>
                    <a:p>
                      <a:pPr algn="ctr"/>
                      <a:r>
                        <a:rPr lang="en-GB" sz="1200" dirty="0" smtClean="0"/>
                        <a:t>73</a:t>
                      </a:r>
                      <a:endParaRPr lang="en-GB" sz="1200" dirty="0"/>
                    </a:p>
                  </a:txBody>
                  <a:tcPr anchor="ctr"/>
                </a:tc>
                <a:tc>
                  <a:txBody>
                    <a:bodyPr/>
                    <a:lstStyle/>
                    <a:p>
                      <a:pPr algn="ctr"/>
                      <a:r>
                        <a:rPr lang="en-GB" sz="1200" dirty="0" smtClean="0"/>
                        <a:t>74</a:t>
                      </a:r>
                      <a:endParaRPr lang="en-GB" sz="1200" dirty="0"/>
                    </a:p>
                  </a:txBody>
                  <a:tcPr anchor="ctr"/>
                </a:tc>
                <a:tc>
                  <a:txBody>
                    <a:bodyPr/>
                    <a:lstStyle/>
                    <a:p>
                      <a:pPr algn="ctr"/>
                      <a:r>
                        <a:rPr lang="en-GB" sz="1200" dirty="0" smtClean="0"/>
                        <a:t>75</a:t>
                      </a:r>
                      <a:endParaRPr lang="en-GB" sz="1200" dirty="0"/>
                    </a:p>
                  </a:txBody>
                  <a:tcPr anchor="ctr"/>
                </a:tc>
                <a:tc>
                  <a:txBody>
                    <a:bodyPr/>
                    <a:lstStyle/>
                    <a:p>
                      <a:pPr algn="ctr"/>
                      <a:r>
                        <a:rPr lang="en-GB" sz="1200" dirty="0" smtClean="0"/>
                        <a:t>76</a:t>
                      </a:r>
                      <a:endParaRPr lang="en-GB" sz="1200" dirty="0"/>
                    </a:p>
                  </a:txBody>
                  <a:tcPr anchor="ctr"/>
                </a:tc>
                <a:tc>
                  <a:txBody>
                    <a:bodyPr/>
                    <a:lstStyle/>
                    <a:p>
                      <a:pPr algn="ctr"/>
                      <a:r>
                        <a:rPr lang="en-GB" sz="1200" dirty="0" smtClean="0"/>
                        <a:t>77</a:t>
                      </a:r>
                      <a:endParaRPr lang="en-GB" sz="1200" dirty="0"/>
                    </a:p>
                  </a:txBody>
                  <a:tcPr anchor="ctr"/>
                </a:tc>
                <a:tc>
                  <a:txBody>
                    <a:bodyPr/>
                    <a:lstStyle/>
                    <a:p>
                      <a:pPr algn="ctr"/>
                      <a:r>
                        <a:rPr lang="en-GB" sz="1200" dirty="0" smtClean="0"/>
                        <a:t>78</a:t>
                      </a:r>
                      <a:endParaRPr lang="en-GB" sz="1200" dirty="0"/>
                    </a:p>
                  </a:txBody>
                  <a:tcPr anchor="ctr"/>
                </a:tc>
                <a:tc>
                  <a:txBody>
                    <a:bodyPr/>
                    <a:lstStyle/>
                    <a:p>
                      <a:pPr algn="ctr"/>
                      <a:r>
                        <a:rPr lang="en-GB" sz="1200" dirty="0" smtClean="0"/>
                        <a:t>79</a:t>
                      </a:r>
                      <a:endParaRPr lang="en-GB" sz="1200" dirty="0"/>
                    </a:p>
                  </a:txBody>
                  <a:tcPr anchor="ctr"/>
                </a:tc>
                <a:tc>
                  <a:txBody>
                    <a:bodyPr/>
                    <a:lstStyle/>
                    <a:p>
                      <a:pPr algn="ctr"/>
                      <a:r>
                        <a:rPr lang="en-GB" sz="1200" dirty="0" smtClean="0"/>
                        <a:t>80</a:t>
                      </a:r>
                      <a:endParaRPr lang="en-GB" sz="1200" dirty="0"/>
                    </a:p>
                  </a:txBody>
                  <a:tcPr anchor="ctr"/>
                </a:tc>
              </a:tr>
              <a:tr h="453822">
                <a:tc>
                  <a:txBody>
                    <a:bodyPr/>
                    <a:lstStyle/>
                    <a:p>
                      <a:pPr algn="ctr"/>
                      <a:r>
                        <a:rPr lang="en-GB" sz="1200" dirty="0" smtClean="0"/>
                        <a:t>81</a:t>
                      </a:r>
                      <a:endParaRPr lang="en-GB" sz="1200" dirty="0"/>
                    </a:p>
                  </a:txBody>
                  <a:tcPr anchor="ctr"/>
                </a:tc>
                <a:tc>
                  <a:txBody>
                    <a:bodyPr/>
                    <a:lstStyle/>
                    <a:p>
                      <a:pPr algn="ctr"/>
                      <a:r>
                        <a:rPr lang="en-GB" sz="1200" dirty="0" smtClean="0"/>
                        <a:t>82</a:t>
                      </a:r>
                      <a:endParaRPr lang="en-GB" sz="1200" dirty="0"/>
                    </a:p>
                  </a:txBody>
                  <a:tcPr anchor="ctr"/>
                </a:tc>
                <a:tc>
                  <a:txBody>
                    <a:bodyPr/>
                    <a:lstStyle/>
                    <a:p>
                      <a:pPr algn="ctr"/>
                      <a:r>
                        <a:rPr lang="en-GB" sz="1200" dirty="0" smtClean="0"/>
                        <a:t>83</a:t>
                      </a:r>
                      <a:endParaRPr lang="en-GB" sz="1200" dirty="0"/>
                    </a:p>
                  </a:txBody>
                  <a:tcPr anchor="ctr"/>
                </a:tc>
                <a:tc>
                  <a:txBody>
                    <a:bodyPr/>
                    <a:lstStyle/>
                    <a:p>
                      <a:pPr algn="ctr"/>
                      <a:r>
                        <a:rPr lang="en-GB" sz="1200" dirty="0" smtClean="0"/>
                        <a:t>84</a:t>
                      </a:r>
                      <a:endParaRPr lang="en-GB" sz="1200" dirty="0"/>
                    </a:p>
                  </a:txBody>
                  <a:tcPr anchor="ctr"/>
                </a:tc>
                <a:tc>
                  <a:txBody>
                    <a:bodyPr/>
                    <a:lstStyle/>
                    <a:p>
                      <a:pPr algn="ctr"/>
                      <a:r>
                        <a:rPr lang="en-GB" sz="1200" dirty="0" smtClean="0"/>
                        <a:t>85</a:t>
                      </a:r>
                      <a:endParaRPr lang="en-GB" sz="1200" dirty="0"/>
                    </a:p>
                  </a:txBody>
                  <a:tcPr anchor="ctr"/>
                </a:tc>
                <a:tc>
                  <a:txBody>
                    <a:bodyPr/>
                    <a:lstStyle/>
                    <a:p>
                      <a:pPr algn="ctr"/>
                      <a:r>
                        <a:rPr lang="en-GB" sz="1200" dirty="0" smtClean="0"/>
                        <a:t>86</a:t>
                      </a:r>
                      <a:endParaRPr lang="en-GB" sz="1200" dirty="0"/>
                    </a:p>
                  </a:txBody>
                  <a:tcPr anchor="ctr"/>
                </a:tc>
                <a:tc>
                  <a:txBody>
                    <a:bodyPr/>
                    <a:lstStyle/>
                    <a:p>
                      <a:pPr algn="ctr"/>
                      <a:r>
                        <a:rPr lang="en-GB" sz="1200" dirty="0" smtClean="0"/>
                        <a:t>87</a:t>
                      </a:r>
                      <a:endParaRPr lang="en-GB" sz="1200" dirty="0"/>
                    </a:p>
                  </a:txBody>
                  <a:tcPr anchor="ctr"/>
                </a:tc>
                <a:tc>
                  <a:txBody>
                    <a:bodyPr/>
                    <a:lstStyle/>
                    <a:p>
                      <a:pPr algn="ctr"/>
                      <a:r>
                        <a:rPr lang="en-GB" sz="1200" dirty="0" smtClean="0"/>
                        <a:t>88</a:t>
                      </a:r>
                      <a:endParaRPr lang="en-GB" sz="1200" dirty="0"/>
                    </a:p>
                  </a:txBody>
                  <a:tcPr anchor="ctr"/>
                </a:tc>
                <a:tc>
                  <a:txBody>
                    <a:bodyPr/>
                    <a:lstStyle/>
                    <a:p>
                      <a:pPr algn="ctr"/>
                      <a:r>
                        <a:rPr lang="en-GB" sz="1200" dirty="0" smtClean="0"/>
                        <a:t>89</a:t>
                      </a:r>
                      <a:endParaRPr lang="en-GB" sz="1200" dirty="0"/>
                    </a:p>
                  </a:txBody>
                  <a:tcPr anchor="ctr"/>
                </a:tc>
                <a:tc>
                  <a:txBody>
                    <a:bodyPr/>
                    <a:lstStyle/>
                    <a:p>
                      <a:pPr algn="ctr"/>
                      <a:r>
                        <a:rPr lang="en-GB" sz="1200" dirty="0" smtClean="0"/>
                        <a:t>90</a:t>
                      </a:r>
                      <a:endParaRPr lang="en-GB" sz="1200" dirty="0"/>
                    </a:p>
                  </a:txBody>
                  <a:tcPr anchor="ctr"/>
                </a:tc>
              </a:tr>
              <a:tr h="453822">
                <a:tc>
                  <a:txBody>
                    <a:bodyPr/>
                    <a:lstStyle/>
                    <a:p>
                      <a:pPr algn="ctr"/>
                      <a:r>
                        <a:rPr lang="en-GB" sz="1200" dirty="0" smtClean="0"/>
                        <a:t>91</a:t>
                      </a:r>
                      <a:endParaRPr lang="en-GB" sz="1200" dirty="0"/>
                    </a:p>
                  </a:txBody>
                  <a:tcPr anchor="ctr"/>
                </a:tc>
                <a:tc>
                  <a:txBody>
                    <a:bodyPr/>
                    <a:lstStyle/>
                    <a:p>
                      <a:pPr algn="ctr"/>
                      <a:r>
                        <a:rPr lang="en-GB" sz="1200" dirty="0" smtClean="0"/>
                        <a:t>92</a:t>
                      </a:r>
                      <a:endParaRPr lang="en-GB" sz="1200" dirty="0"/>
                    </a:p>
                  </a:txBody>
                  <a:tcPr anchor="ctr"/>
                </a:tc>
                <a:tc>
                  <a:txBody>
                    <a:bodyPr/>
                    <a:lstStyle/>
                    <a:p>
                      <a:pPr algn="ctr"/>
                      <a:r>
                        <a:rPr lang="en-GB" sz="1200" dirty="0" smtClean="0"/>
                        <a:t>93</a:t>
                      </a:r>
                      <a:endParaRPr lang="en-GB" sz="1200" dirty="0"/>
                    </a:p>
                  </a:txBody>
                  <a:tcPr anchor="ctr"/>
                </a:tc>
                <a:tc>
                  <a:txBody>
                    <a:bodyPr/>
                    <a:lstStyle/>
                    <a:p>
                      <a:pPr algn="ctr"/>
                      <a:r>
                        <a:rPr lang="en-GB" sz="1200" dirty="0" smtClean="0"/>
                        <a:t>94</a:t>
                      </a:r>
                      <a:endParaRPr lang="en-GB" sz="1200" dirty="0"/>
                    </a:p>
                  </a:txBody>
                  <a:tcPr anchor="ctr"/>
                </a:tc>
                <a:tc>
                  <a:txBody>
                    <a:bodyPr/>
                    <a:lstStyle/>
                    <a:p>
                      <a:pPr algn="ctr"/>
                      <a:r>
                        <a:rPr lang="en-GB" sz="1200" dirty="0" smtClean="0"/>
                        <a:t>95</a:t>
                      </a:r>
                      <a:endParaRPr lang="en-GB" sz="1200" dirty="0"/>
                    </a:p>
                  </a:txBody>
                  <a:tcPr anchor="ctr"/>
                </a:tc>
                <a:tc>
                  <a:txBody>
                    <a:bodyPr/>
                    <a:lstStyle/>
                    <a:p>
                      <a:pPr algn="ctr"/>
                      <a:r>
                        <a:rPr lang="en-GB" sz="1200" dirty="0" smtClean="0"/>
                        <a:t>96</a:t>
                      </a:r>
                      <a:endParaRPr lang="en-GB" sz="1200" dirty="0"/>
                    </a:p>
                  </a:txBody>
                  <a:tcPr anchor="ctr"/>
                </a:tc>
                <a:tc>
                  <a:txBody>
                    <a:bodyPr/>
                    <a:lstStyle/>
                    <a:p>
                      <a:pPr algn="ctr"/>
                      <a:r>
                        <a:rPr lang="en-GB" sz="1200" dirty="0" smtClean="0"/>
                        <a:t>97</a:t>
                      </a:r>
                      <a:endParaRPr lang="en-GB" sz="1200" dirty="0"/>
                    </a:p>
                  </a:txBody>
                  <a:tcPr anchor="ctr"/>
                </a:tc>
                <a:tc>
                  <a:txBody>
                    <a:bodyPr/>
                    <a:lstStyle/>
                    <a:p>
                      <a:pPr algn="ctr"/>
                      <a:r>
                        <a:rPr lang="en-GB" sz="1200" dirty="0" smtClean="0"/>
                        <a:t>98</a:t>
                      </a:r>
                      <a:endParaRPr lang="en-GB" sz="1200" dirty="0"/>
                    </a:p>
                  </a:txBody>
                  <a:tcPr anchor="ctr"/>
                </a:tc>
                <a:tc>
                  <a:txBody>
                    <a:bodyPr/>
                    <a:lstStyle/>
                    <a:p>
                      <a:pPr algn="ctr"/>
                      <a:r>
                        <a:rPr lang="en-GB" sz="1200" dirty="0" smtClean="0"/>
                        <a:t>99</a:t>
                      </a:r>
                      <a:endParaRPr lang="en-GB" sz="1200" dirty="0"/>
                    </a:p>
                  </a:txBody>
                  <a:tcPr anchor="ctr"/>
                </a:tc>
                <a:tc>
                  <a:txBody>
                    <a:bodyPr/>
                    <a:lstStyle/>
                    <a:p>
                      <a:pPr algn="ctr"/>
                      <a:r>
                        <a:rPr lang="en-GB" sz="1200" dirty="0" smtClean="0"/>
                        <a:t>100</a:t>
                      </a:r>
                      <a:endParaRPr lang="en-GB" sz="1200" dirty="0"/>
                    </a:p>
                  </a:txBody>
                  <a:tcPr marL="36000" marR="36000" anchor="ctr"/>
                </a:tc>
              </a:tr>
            </a:tbl>
          </a:graphicData>
        </a:graphic>
      </p:graphicFrame>
    </p:spTree>
    <p:extLst>
      <p:ext uri="{BB962C8B-B14F-4D97-AF65-F5344CB8AC3E}">
        <p14:creationId xmlns:p14="http://schemas.microsoft.com/office/powerpoint/2010/main" val="959671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90026949"/>
              </p:ext>
            </p:extLst>
          </p:nvPr>
        </p:nvGraphicFramePr>
        <p:xfrm>
          <a:off x="2411760" y="1484784"/>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solidFill>
                      <a:schemeClr val="accent4"/>
                    </a:solidFill>
                  </a:tcP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11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21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41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51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81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91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
        <p:nvSpPr>
          <p:cNvPr id="5" name="Title 4"/>
          <p:cNvSpPr>
            <a:spLocks noGrp="1"/>
          </p:cNvSpPr>
          <p:nvPr>
            <p:ph type="title"/>
          </p:nvPr>
        </p:nvSpPr>
        <p:spPr/>
        <p:txBody>
          <a:bodyPr/>
          <a:lstStyle/>
          <a:p>
            <a:endParaRPr lang="en-GB" dirty="0"/>
          </a:p>
        </p:txBody>
      </p:sp>
    </p:spTree>
    <p:extLst>
      <p:ext uri="{BB962C8B-B14F-4D97-AF65-F5344CB8AC3E}">
        <p14:creationId xmlns:p14="http://schemas.microsoft.com/office/powerpoint/2010/main" val="3119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125113" cy="5417572"/>
          </a:xfrm>
        </p:spPr>
        <p:txBody>
          <a:bodyPr/>
          <a:lstStyle/>
          <a:p>
            <a:r>
              <a:rPr lang="en-GB" sz="2800" dirty="0" smtClean="0"/>
              <a:t>The next prime number is 3. Colour in all multiples of 3 (not 3). Some will have already been coloured in.</a:t>
            </a:r>
            <a:br>
              <a:rPr lang="en-GB" sz="2800" dirty="0" smtClean="0"/>
            </a:br>
            <a:r>
              <a:rPr lang="en-GB" sz="2800" dirty="0"/>
              <a:t> </a:t>
            </a:r>
            <a:r>
              <a:rPr lang="en-GB" sz="2800" dirty="0" smtClean="0"/>
              <a:t/>
            </a:r>
            <a:br>
              <a:rPr lang="en-GB" sz="2800" dirty="0" smtClean="0"/>
            </a:br>
            <a:r>
              <a:rPr lang="en-GB" sz="2800" dirty="0" smtClean="0"/>
              <a:t>To </a:t>
            </a:r>
            <a:r>
              <a:rPr lang="en-GB" sz="2800" dirty="0"/>
              <a:t>check if larger numbers are factors of 3, add the digits together. If the total is a multiple of 3, then the number will be too.                                </a:t>
            </a:r>
            <a:br>
              <a:rPr lang="en-GB" sz="2800" dirty="0"/>
            </a:br>
            <a:r>
              <a:rPr lang="en-GB" sz="2800" dirty="0" err="1" smtClean="0"/>
              <a:t>eg</a:t>
            </a:r>
            <a:r>
              <a:rPr lang="en-GB" sz="2800" dirty="0" smtClean="0"/>
              <a:t> </a:t>
            </a:r>
            <a:r>
              <a:rPr lang="en-GB" sz="2800" dirty="0"/>
              <a:t>87 	8+7=15 (15 is a multiple of 3 so 87 is too) </a:t>
            </a:r>
            <a:r>
              <a:rPr lang="en-GB" dirty="0"/>
              <a:t/>
            </a:r>
            <a:br>
              <a:rPr lang="en-GB" dirty="0"/>
            </a:br>
            <a:r>
              <a:rPr lang="en-GB" dirty="0"/>
              <a:t> </a:t>
            </a:r>
            <a:br>
              <a:rPr lang="en-GB" dirty="0"/>
            </a:br>
            <a:endParaRPr lang="en-GB" dirty="0"/>
          </a:p>
        </p:txBody>
      </p:sp>
    </p:spTree>
    <p:extLst>
      <p:ext uri="{BB962C8B-B14F-4D97-AF65-F5344CB8AC3E}">
        <p14:creationId xmlns:p14="http://schemas.microsoft.com/office/powerpoint/2010/main" val="2524667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5877272"/>
            <a:ext cx="7488832" cy="924475"/>
          </a:xfrm>
        </p:spPr>
        <p:txBody>
          <a:bodyPr/>
          <a:lstStyle/>
          <a:p>
            <a:r>
              <a:rPr lang="en-GB" sz="2400" dirty="0" smtClean="0"/>
              <a:t>Multiples of 3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2963704135"/>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algn="ctr"/>
                      <a:r>
                        <a:rPr lang="en-GB" sz="1200" dirty="0" smtClean="0"/>
                        <a:t>4</a:t>
                      </a:r>
                      <a:endParaRPr lang="en-GB" sz="1200" dirty="0"/>
                    </a:p>
                  </a:txBody>
                  <a:tcPr anchor="ctr"/>
                </a:tc>
                <a:tc>
                  <a:txBody>
                    <a:bodyPr/>
                    <a:lstStyle/>
                    <a:p>
                      <a:pPr algn="ctr"/>
                      <a:r>
                        <a:rPr lang="en-GB" sz="1200" dirty="0" smtClean="0"/>
                        <a:t>5</a:t>
                      </a:r>
                      <a:endParaRPr lang="en-GB" sz="1200" dirty="0"/>
                    </a:p>
                  </a:txBody>
                  <a:tcPr anchor="ctr"/>
                </a:tc>
                <a:tc>
                  <a:txBody>
                    <a:bodyPr/>
                    <a:lstStyle/>
                    <a:p>
                      <a:pPr algn="ctr"/>
                      <a:r>
                        <a:rPr lang="en-GB" sz="1200" dirty="0" smtClean="0"/>
                        <a:t>6</a:t>
                      </a:r>
                      <a:endParaRPr lang="en-GB" sz="1200" dirty="0"/>
                    </a:p>
                  </a:txBody>
                  <a:tcPr anchor="ctr">
                    <a:solidFill>
                      <a:schemeClr val="accent4"/>
                    </a:solidFill>
                  </a:tcPr>
                </a:tc>
                <a:tc>
                  <a:txBody>
                    <a:bodyPr/>
                    <a:lstStyle/>
                    <a:p>
                      <a:pPr algn="ctr"/>
                      <a:r>
                        <a:rPr lang="en-GB" sz="1200" dirty="0" smtClean="0"/>
                        <a:t>7</a:t>
                      </a:r>
                      <a:endParaRPr lang="en-GB" sz="1200" dirty="0"/>
                    </a:p>
                  </a:txBody>
                  <a:tcPr anchor="ctr"/>
                </a:tc>
                <a:tc>
                  <a:txBody>
                    <a:bodyPr/>
                    <a:lstStyle/>
                    <a:p>
                      <a:pPr algn="ctr"/>
                      <a:r>
                        <a:rPr lang="en-GB" sz="1200" dirty="0" smtClean="0"/>
                        <a:t>8</a:t>
                      </a:r>
                      <a:endParaRPr lang="en-GB" sz="1200" dirty="0"/>
                    </a:p>
                  </a:txBody>
                  <a:tcPr anchor="ctr"/>
                </a:tc>
                <a:tc>
                  <a:txBody>
                    <a:bodyPr/>
                    <a:lstStyle/>
                    <a:p>
                      <a:pPr algn="ctr"/>
                      <a:r>
                        <a:rPr lang="en-GB" sz="1200" dirty="0" smtClean="0"/>
                        <a:t>9</a:t>
                      </a:r>
                      <a:endParaRPr lang="en-GB" sz="1200" dirty="0"/>
                    </a:p>
                  </a:txBody>
                  <a:tcPr anchor="ctr">
                    <a:solidFill>
                      <a:srgbClr val="FF0000"/>
                    </a:solidFill>
                  </a:tcPr>
                </a:tc>
                <a:tc>
                  <a:txBody>
                    <a:bodyPr/>
                    <a:lstStyle/>
                    <a:p>
                      <a:pPr algn="ctr"/>
                      <a:r>
                        <a:rPr lang="en-GB" sz="1200" dirty="0" smtClean="0"/>
                        <a:t>10</a:t>
                      </a:r>
                      <a:endParaRPr lang="en-GB" sz="1200" dirty="0"/>
                    </a:p>
                  </a:txBody>
                  <a:tcPr anchor="ctr"/>
                </a:tc>
              </a:tr>
              <a:tr h="453822">
                <a:tc>
                  <a:txBody>
                    <a:bodyPr/>
                    <a:lstStyle/>
                    <a:p>
                      <a:pPr algn="ctr"/>
                      <a:r>
                        <a:rPr lang="en-GB" sz="1200" dirty="0" smtClean="0"/>
                        <a:t>11</a:t>
                      </a:r>
                      <a:endParaRPr lang="en-GB" sz="1200" dirty="0"/>
                    </a:p>
                  </a:txBody>
                  <a:tcPr anchor="ctr"/>
                </a:tc>
                <a:tc>
                  <a:txBody>
                    <a:bodyPr/>
                    <a:lstStyle/>
                    <a:p>
                      <a:pPr algn="ctr"/>
                      <a:r>
                        <a:rPr lang="en-GB" sz="1200" dirty="0" smtClean="0"/>
                        <a:t>12</a:t>
                      </a:r>
                      <a:endParaRPr lang="en-GB" sz="1200" dirty="0"/>
                    </a:p>
                  </a:txBody>
                  <a:tcPr anchor="ctr">
                    <a:solidFill>
                      <a:schemeClr val="accent4"/>
                    </a:solidFill>
                  </a:tcPr>
                </a:tc>
                <a:tc>
                  <a:txBody>
                    <a:bodyPr/>
                    <a:lstStyle/>
                    <a:p>
                      <a:pPr algn="ctr"/>
                      <a:r>
                        <a:rPr lang="en-GB" sz="1200" dirty="0" smtClean="0"/>
                        <a:t>13</a:t>
                      </a:r>
                      <a:endParaRPr lang="en-GB" sz="1200" dirty="0"/>
                    </a:p>
                  </a:txBody>
                  <a:tcPr anchor="ctr"/>
                </a:tc>
                <a:tc>
                  <a:txBody>
                    <a:bodyPr/>
                    <a:lstStyle/>
                    <a:p>
                      <a:pPr algn="ctr"/>
                      <a:r>
                        <a:rPr lang="en-GB" sz="1200" dirty="0" smtClean="0"/>
                        <a:t>14</a:t>
                      </a:r>
                      <a:endParaRPr lang="en-GB" sz="1200" dirty="0"/>
                    </a:p>
                  </a:txBody>
                  <a:tcPr anchor="ctr"/>
                </a:tc>
                <a:tc>
                  <a:txBody>
                    <a:bodyPr/>
                    <a:lstStyle/>
                    <a:p>
                      <a:pPr algn="ctr"/>
                      <a:r>
                        <a:rPr lang="en-GB" sz="1200" dirty="0" smtClean="0"/>
                        <a:t>15</a:t>
                      </a:r>
                      <a:endParaRPr lang="en-GB" sz="1200" dirty="0"/>
                    </a:p>
                  </a:txBody>
                  <a:tcPr anchor="ctr">
                    <a:solidFill>
                      <a:srgbClr val="FF0000"/>
                    </a:solidFill>
                  </a:tcPr>
                </a:tc>
                <a:tc>
                  <a:txBody>
                    <a:bodyPr/>
                    <a:lstStyle/>
                    <a:p>
                      <a:pPr algn="ctr"/>
                      <a:r>
                        <a:rPr lang="en-GB" sz="1200" dirty="0" smtClean="0"/>
                        <a:t>16</a:t>
                      </a:r>
                      <a:endParaRPr lang="en-GB" sz="1200" dirty="0"/>
                    </a:p>
                  </a:txBody>
                  <a:tcPr anchor="ctr"/>
                </a:tc>
                <a:tc>
                  <a:txBody>
                    <a:bodyPr/>
                    <a:lstStyle/>
                    <a:p>
                      <a:pPr algn="ctr"/>
                      <a:r>
                        <a:rPr lang="en-GB" sz="1200" dirty="0" smtClean="0"/>
                        <a:t>17</a:t>
                      </a:r>
                      <a:endParaRPr lang="en-GB" sz="1200" dirty="0"/>
                    </a:p>
                  </a:txBody>
                  <a:tcPr anchor="ctr"/>
                </a:tc>
                <a:tc>
                  <a:txBody>
                    <a:bodyPr/>
                    <a:lstStyle/>
                    <a:p>
                      <a:pPr algn="ctr"/>
                      <a:r>
                        <a:rPr lang="en-GB" sz="1200" dirty="0" smtClean="0"/>
                        <a:t>18</a:t>
                      </a:r>
                      <a:endParaRPr lang="en-GB" sz="1200" dirty="0"/>
                    </a:p>
                  </a:txBody>
                  <a:tcPr anchor="ctr">
                    <a:solidFill>
                      <a:schemeClr val="accent4"/>
                    </a:solidFill>
                  </a:tcPr>
                </a:tc>
                <a:tc>
                  <a:txBody>
                    <a:bodyPr/>
                    <a:lstStyle/>
                    <a:p>
                      <a:pPr algn="ctr"/>
                      <a:r>
                        <a:rPr lang="en-GB" sz="1200" dirty="0" smtClean="0"/>
                        <a:t>19</a:t>
                      </a:r>
                      <a:endParaRPr lang="en-GB" sz="1200" dirty="0"/>
                    </a:p>
                  </a:txBody>
                  <a:tcPr anchor="ctr"/>
                </a:tc>
                <a:tc>
                  <a:txBody>
                    <a:bodyPr/>
                    <a:lstStyle/>
                    <a:p>
                      <a:pPr algn="ctr"/>
                      <a:r>
                        <a:rPr lang="en-GB" sz="1200" dirty="0" smtClean="0"/>
                        <a:t>20</a:t>
                      </a:r>
                      <a:endParaRPr lang="en-GB" sz="1200" dirty="0"/>
                    </a:p>
                  </a:txBody>
                  <a:tcPr anchor="ctr"/>
                </a:tc>
              </a:tr>
              <a:tr h="453822">
                <a:tc>
                  <a:txBody>
                    <a:bodyPr/>
                    <a:lstStyle/>
                    <a:p>
                      <a:pPr algn="ctr"/>
                      <a:r>
                        <a:rPr lang="en-GB" sz="1200" dirty="0" smtClean="0"/>
                        <a:t>21</a:t>
                      </a:r>
                      <a:endParaRPr lang="en-GB" sz="1200" dirty="0"/>
                    </a:p>
                  </a:txBody>
                  <a:tcPr anchor="ctr">
                    <a:solidFill>
                      <a:srgbClr val="FF0000"/>
                    </a:solidFill>
                  </a:tcPr>
                </a:tc>
                <a:tc>
                  <a:txBody>
                    <a:bodyPr/>
                    <a:lstStyle/>
                    <a:p>
                      <a:pPr algn="ctr"/>
                      <a:r>
                        <a:rPr lang="en-GB" sz="1200" dirty="0" smtClean="0"/>
                        <a:t>22</a:t>
                      </a:r>
                      <a:endParaRPr lang="en-GB" sz="1200" dirty="0"/>
                    </a:p>
                  </a:txBody>
                  <a:tcPr anchor="ctr"/>
                </a:tc>
                <a:tc>
                  <a:txBody>
                    <a:bodyPr/>
                    <a:lstStyle/>
                    <a:p>
                      <a:pPr algn="ctr"/>
                      <a:r>
                        <a:rPr lang="en-GB" sz="1200" dirty="0" smtClean="0"/>
                        <a:t>23</a:t>
                      </a:r>
                      <a:endParaRPr lang="en-GB" sz="1200" dirty="0"/>
                    </a:p>
                  </a:txBody>
                  <a:tcPr anchor="ctr"/>
                </a:tc>
                <a:tc>
                  <a:txBody>
                    <a:bodyPr/>
                    <a:lstStyle/>
                    <a:p>
                      <a:pPr algn="ctr"/>
                      <a:r>
                        <a:rPr lang="en-GB" sz="1200" dirty="0" smtClean="0"/>
                        <a:t>24</a:t>
                      </a:r>
                      <a:endParaRPr lang="en-GB" sz="1200" dirty="0"/>
                    </a:p>
                  </a:txBody>
                  <a:tcPr anchor="ctr">
                    <a:solidFill>
                      <a:schemeClr val="accent4"/>
                    </a:solidFill>
                  </a:tcPr>
                </a:tc>
                <a:tc>
                  <a:txBody>
                    <a:bodyPr/>
                    <a:lstStyle/>
                    <a:p>
                      <a:pPr algn="ctr"/>
                      <a:r>
                        <a:rPr lang="en-GB" sz="1200" dirty="0" smtClean="0"/>
                        <a:t>25</a:t>
                      </a:r>
                      <a:endParaRPr lang="en-GB" sz="1200" dirty="0"/>
                    </a:p>
                  </a:txBody>
                  <a:tcPr anchor="ctr"/>
                </a:tc>
                <a:tc>
                  <a:txBody>
                    <a:bodyPr/>
                    <a:lstStyle/>
                    <a:p>
                      <a:pPr algn="ctr"/>
                      <a:r>
                        <a:rPr lang="en-GB" sz="1200" dirty="0" smtClean="0"/>
                        <a:t>26</a:t>
                      </a:r>
                      <a:endParaRPr lang="en-GB" sz="1200" dirty="0"/>
                    </a:p>
                  </a:txBody>
                  <a:tcPr anchor="ctr"/>
                </a:tc>
                <a:tc>
                  <a:txBody>
                    <a:bodyPr/>
                    <a:lstStyle/>
                    <a:p>
                      <a:pPr algn="ctr"/>
                      <a:r>
                        <a:rPr lang="en-GB" sz="1200" dirty="0" smtClean="0"/>
                        <a:t>27</a:t>
                      </a:r>
                      <a:endParaRPr lang="en-GB" sz="1200" dirty="0"/>
                    </a:p>
                  </a:txBody>
                  <a:tcPr anchor="ctr">
                    <a:solidFill>
                      <a:srgbClr val="FF0000"/>
                    </a:solidFill>
                  </a:tcPr>
                </a:tc>
                <a:tc>
                  <a:txBody>
                    <a:bodyPr/>
                    <a:lstStyle/>
                    <a:p>
                      <a:pPr algn="ctr"/>
                      <a:r>
                        <a:rPr lang="en-GB" sz="1200" dirty="0" smtClean="0"/>
                        <a:t>28</a:t>
                      </a:r>
                      <a:endParaRPr lang="en-GB" sz="1200" dirty="0"/>
                    </a:p>
                  </a:txBody>
                  <a:tcPr anchor="ctr"/>
                </a:tc>
                <a:tc>
                  <a:txBody>
                    <a:bodyPr/>
                    <a:lstStyle/>
                    <a:p>
                      <a:pPr algn="ctr"/>
                      <a:r>
                        <a:rPr lang="en-GB" sz="1200" dirty="0" smtClean="0"/>
                        <a:t>29</a:t>
                      </a:r>
                      <a:endParaRPr lang="en-GB" sz="1200" dirty="0"/>
                    </a:p>
                  </a:txBody>
                  <a:tcPr anchor="ctr"/>
                </a:tc>
                <a:tc>
                  <a:txBody>
                    <a:bodyPr/>
                    <a:lstStyle/>
                    <a:p>
                      <a:pPr algn="ctr"/>
                      <a:r>
                        <a:rPr lang="en-GB" sz="1200" dirty="0" smtClean="0"/>
                        <a:t>30</a:t>
                      </a:r>
                      <a:endParaRPr lang="en-GB" sz="1200" dirty="0"/>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algn="ctr"/>
                      <a:r>
                        <a:rPr lang="en-GB" sz="1200" dirty="0" smtClean="0"/>
                        <a:t>32</a:t>
                      </a:r>
                      <a:endParaRPr lang="en-GB" sz="1200" dirty="0"/>
                    </a:p>
                  </a:txBody>
                  <a:tcPr anchor="ctr"/>
                </a:tc>
                <a:tc>
                  <a:txBody>
                    <a:bodyPr/>
                    <a:lstStyle/>
                    <a:p>
                      <a:pPr algn="ctr"/>
                      <a:r>
                        <a:rPr lang="en-GB" sz="1200" dirty="0" smtClean="0"/>
                        <a:t>33</a:t>
                      </a:r>
                      <a:endParaRPr lang="en-GB" sz="1200" dirty="0"/>
                    </a:p>
                  </a:txBody>
                  <a:tcPr anchor="ctr">
                    <a:solidFill>
                      <a:srgbClr val="FF0000"/>
                    </a:solidFill>
                  </a:tcPr>
                </a:tc>
                <a:tc>
                  <a:txBody>
                    <a:bodyPr/>
                    <a:lstStyle/>
                    <a:p>
                      <a:pPr algn="ctr"/>
                      <a:r>
                        <a:rPr lang="en-GB" sz="1200" dirty="0" smtClean="0"/>
                        <a:t>34</a:t>
                      </a:r>
                      <a:endParaRPr lang="en-GB" sz="1200" dirty="0"/>
                    </a:p>
                  </a:txBody>
                  <a:tcPr anchor="ctr"/>
                </a:tc>
                <a:tc>
                  <a:txBody>
                    <a:bodyPr/>
                    <a:lstStyle/>
                    <a:p>
                      <a:pPr algn="ctr"/>
                      <a:r>
                        <a:rPr lang="en-GB" sz="1200" dirty="0" smtClean="0"/>
                        <a:t>35</a:t>
                      </a:r>
                      <a:endParaRPr lang="en-GB" sz="1200" dirty="0"/>
                    </a:p>
                  </a:txBody>
                  <a:tcPr anchor="ctr"/>
                </a:tc>
                <a:tc>
                  <a:txBody>
                    <a:bodyPr/>
                    <a:lstStyle/>
                    <a:p>
                      <a:pPr algn="ctr"/>
                      <a:r>
                        <a:rPr lang="en-GB" sz="1200" dirty="0" smtClean="0"/>
                        <a:t>36</a:t>
                      </a:r>
                      <a:endParaRPr lang="en-GB" sz="1200" dirty="0"/>
                    </a:p>
                  </a:txBody>
                  <a:tcPr anchor="ctr">
                    <a:solidFill>
                      <a:schemeClr val="accent4"/>
                    </a:solidFill>
                  </a:tcPr>
                </a:tc>
                <a:tc>
                  <a:txBody>
                    <a:bodyPr/>
                    <a:lstStyle/>
                    <a:p>
                      <a:pPr algn="ctr"/>
                      <a:r>
                        <a:rPr lang="en-GB" sz="1200" dirty="0" smtClean="0"/>
                        <a:t>37</a:t>
                      </a:r>
                      <a:endParaRPr lang="en-GB" sz="1200" dirty="0"/>
                    </a:p>
                  </a:txBody>
                  <a:tcPr anchor="ctr"/>
                </a:tc>
                <a:tc>
                  <a:txBody>
                    <a:bodyPr/>
                    <a:lstStyle/>
                    <a:p>
                      <a:pPr algn="ctr"/>
                      <a:r>
                        <a:rPr lang="en-GB" sz="1200" dirty="0" smtClean="0"/>
                        <a:t>38</a:t>
                      </a:r>
                      <a:endParaRPr lang="en-GB" sz="1200" dirty="0"/>
                    </a:p>
                  </a:txBody>
                  <a:tcPr anchor="ctr"/>
                </a:tc>
                <a:tc>
                  <a:txBody>
                    <a:bodyPr/>
                    <a:lstStyle/>
                    <a:p>
                      <a:pPr algn="ctr"/>
                      <a:r>
                        <a:rPr lang="en-GB" sz="1200" dirty="0" smtClean="0"/>
                        <a:t>39</a:t>
                      </a:r>
                      <a:endParaRPr lang="en-GB" sz="1200" dirty="0"/>
                    </a:p>
                  </a:txBody>
                  <a:tcPr anchor="ctr">
                    <a:solidFill>
                      <a:srgbClr val="FF0000"/>
                    </a:solidFill>
                  </a:tcPr>
                </a:tc>
                <a:tc>
                  <a:txBody>
                    <a:bodyPr/>
                    <a:lstStyle/>
                    <a:p>
                      <a:pPr algn="ctr"/>
                      <a:r>
                        <a:rPr lang="en-GB" sz="1200" dirty="0" smtClean="0"/>
                        <a:t>40</a:t>
                      </a:r>
                      <a:endParaRPr lang="en-GB" sz="1200" dirty="0"/>
                    </a:p>
                  </a:txBody>
                  <a:tcPr anchor="ctr"/>
                </a:tc>
              </a:tr>
              <a:tr h="453822">
                <a:tc>
                  <a:txBody>
                    <a:bodyPr/>
                    <a:lstStyle/>
                    <a:p>
                      <a:pPr algn="ctr"/>
                      <a:r>
                        <a:rPr lang="en-GB" sz="1200" dirty="0" smtClean="0"/>
                        <a:t>41</a:t>
                      </a:r>
                      <a:endParaRPr lang="en-GB" sz="1200" dirty="0"/>
                    </a:p>
                  </a:txBody>
                  <a:tcPr anchor="ctr"/>
                </a:tc>
                <a:tc>
                  <a:txBody>
                    <a:bodyPr/>
                    <a:lstStyle/>
                    <a:p>
                      <a:pPr algn="ctr"/>
                      <a:r>
                        <a:rPr lang="en-GB" sz="1200" dirty="0" smtClean="0"/>
                        <a:t>42</a:t>
                      </a:r>
                      <a:endParaRPr lang="en-GB" sz="1200" dirty="0"/>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algn="ctr"/>
                      <a:r>
                        <a:rPr lang="en-GB" sz="1200" dirty="0" smtClean="0"/>
                        <a:t>44</a:t>
                      </a:r>
                      <a:endParaRPr lang="en-GB" sz="1200" dirty="0"/>
                    </a:p>
                  </a:txBody>
                  <a:tcPr anchor="ctr"/>
                </a:tc>
                <a:tc>
                  <a:txBody>
                    <a:bodyPr/>
                    <a:lstStyle/>
                    <a:p>
                      <a:pPr algn="ctr"/>
                      <a:r>
                        <a:rPr lang="en-GB" sz="1200" dirty="0" smtClean="0"/>
                        <a:t>45</a:t>
                      </a:r>
                      <a:endParaRPr lang="en-GB" sz="1200" dirty="0"/>
                    </a:p>
                  </a:txBody>
                  <a:tcPr anchor="ctr">
                    <a:solidFill>
                      <a:srgbClr val="FF0000"/>
                    </a:solidFill>
                  </a:tcPr>
                </a:tc>
                <a:tc>
                  <a:txBody>
                    <a:bodyPr/>
                    <a:lstStyle/>
                    <a:p>
                      <a:pPr algn="ctr"/>
                      <a:r>
                        <a:rPr lang="en-GB" sz="1200" dirty="0" smtClean="0"/>
                        <a:t>46</a:t>
                      </a:r>
                      <a:endParaRPr lang="en-GB" sz="1200" dirty="0"/>
                    </a:p>
                  </a:txBody>
                  <a:tcPr anchor="ctr"/>
                </a:tc>
                <a:tc>
                  <a:txBody>
                    <a:bodyPr/>
                    <a:lstStyle/>
                    <a:p>
                      <a:pPr algn="ctr"/>
                      <a:r>
                        <a:rPr lang="en-GB" sz="1200" dirty="0" smtClean="0"/>
                        <a:t>47</a:t>
                      </a:r>
                      <a:endParaRPr lang="en-GB" sz="1200" dirty="0"/>
                    </a:p>
                  </a:txBody>
                  <a:tcPr anchor="ctr"/>
                </a:tc>
                <a:tc>
                  <a:txBody>
                    <a:bodyPr/>
                    <a:lstStyle/>
                    <a:p>
                      <a:pPr algn="ctr"/>
                      <a:r>
                        <a:rPr lang="en-GB" sz="1200" dirty="0" smtClean="0"/>
                        <a:t>48</a:t>
                      </a:r>
                      <a:endParaRPr lang="en-GB" sz="1200" dirty="0"/>
                    </a:p>
                  </a:txBody>
                  <a:tcPr anchor="ctr">
                    <a:solidFill>
                      <a:schemeClr val="accent4"/>
                    </a:solidFill>
                  </a:tcPr>
                </a:tc>
                <a:tc>
                  <a:txBody>
                    <a:bodyPr/>
                    <a:lstStyle/>
                    <a:p>
                      <a:pPr algn="ctr"/>
                      <a:r>
                        <a:rPr lang="en-GB" sz="1200" dirty="0" smtClean="0"/>
                        <a:t>49</a:t>
                      </a:r>
                      <a:endParaRPr lang="en-GB" sz="1200" dirty="0"/>
                    </a:p>
                  </a:txBody>
                  <a:tcPr anchor="ctr"/>
                </a:tc>
                <a:tc>
                  <a:txBody>
                    <a:bodyPr/>
                    <a:lstStyle/>
                    <a:p>
                      <a:pPr algn="ctr"/>
                      <a:r>
                        <a:rPr lang="en-GB" sz="1200" dirty="0" smtClean="0"/>
                        <a:t>50</a:t>
                      </a:r>
                      <a:endParaRPr lang="en-GB" sz="1200" dirty="0"/>
                    </a:p>
                  </a:txBody>
                  <a:tcPr anchor="ctr"/>
                </a:tc>
              </a:tr>
              <a:tr h="453822">
                <a:tc>
                  <a:txBody>
                    <a:bodyPr/>
                    <a:lstStyle/>
                    <a:p>
                      <a:pPr algn="ctr"/>
                      <a:r>
                        <a:rPr lang="en-GB" sz="1200" dirty="0" smtClean="0"/>
                        <a:t>51</a:t>
                      </a:r>
                      <a:endParaRPr lang="en-GB" sz="1200" dirty="0"/>
                    </a:p>
                  </a:txBody>
                  <a:tcPr anchor="ctr">
                    <a:solidFill>
                      <a:srgbClr val="FF0000"/>
                    </a:solidFill>
                  </a:tcPr>
                </a:tc>
                <a:tc>
                  <a:txBody>
                    <a:bodyPr/>
                    <a:lstStyle/>
                    <a:p>
                      <a:pPr algn="ctr"/>
                      <a:r>
                        <a:rPr lang="en-GB" sz="1200" dirty="0" smtClean="0"/>
                        <a:t>52</a:t>
                      </a:r>
                      <a:endParaRPr lang="en-GB" sz="1200" dirty="0"/>
                    </a:p>
                  </a:txBody>
                  <a:tcPr anchor="ctr"/>
                </a:tc>
                <a:tc>
                  <a:txBody>
                    <a:bodyPr/>
                    <a:lstStyle/>
                    <a:p>
                      <a:pPr algn="ctr"/>
                      <a:r>
                        <a:rPr lang="en-GB" sz="1200" dirty="0" smtClean="0"/>
                        <a:t>53</a:t>
                      </a:r>
                      <a:endParaRPr lang="en-GB" sz="1200" dirty="0"/>
                    </a:p>
                  </a:txBody>
                  <a:tcPr anchor="ctr"/>
                </a:tc>
                <a:tc>
                  <a:txBody>
                    <a:bodyPr/>
                    <a:lstStyle/>
                    <a:p>
                      <a:pPr algn="ctr"/>
                      <a:r>
                        <a:rPr lang="en-GB" sz="1200" dirty="0" smtClean="0"/>
                        <a:t>54</a:t>
                      </a:r>
                      <a:endParaRPr lang="en-GB" sz="1200" dirty="0"/>
                    </a:p>
                  </a:txBody>
                  <a:tcPr anchor="ctr">
                    <a:solidFill>
                      <a:schemeClr val="accent4"/>
                    </a:solidFill>
                  </a:tcPr>
                </a:tc>
                <a:tc>
                  <a:txBody>
                    <a:bodyPr/>
                    <a:lstStyle/>
                    <a:p>
                      <a:pPr algn="ctr"/>
                      <a:r>
                        <a:rPr lang="en-GB" sz="1200" dirty="0" smtClean="0"/>
                        <a:t>55</a:t>
                      </a:r>
                      <a:endParaRPr lang="en-GB" sz="1200" dirty="0"/>
                    </a:p>
                  </a:txBody>
                  <a:tcPr anchor="ctr"/>
                </a:tc>
                <a:tc>
                  <a:txBody>
                    <a:bodyPr/>
                    <a:lstStyle/>
                    <a:p>
                      <a:pPr algn="ctr"/>
                      <a:r>
                        <a:rPr lang="en-GB" sz="1200" dirty="0" smtClean="0"/>
                        <a:t>56</a:t>
                      </a:r>
                      <a:endParaRPr lang="en-GB" sz="1200" dirty="0"/>
                    </a:p>
                  </a:txBody>
                  <a:tcPr anchor="ctr"/>
                </a:tc>
                <a:tc>
                  <a:txBody>
                    <a:bodyPr/>
                    <a:lstStyle/>
                    <a:p>
                      <a:pPr algn="ctr"/>
                      <a:r>
                        <a:rPr lang="en-GB" sz="1200" dirty="0" smtClean="0"/>
                        <a:t>57</a:t>
                      </a:r>
                      <a:endParaRPr lang="en-GB" sz="1200" dirty="0"/>
                    </a:p>
                  </a:txBody>
                  <a:tcPr anchor="ctr">
                    <a:solidFill>
                      <a:srgbClr val="FF0000"/>
                    </a:solidFill>
                  </a:tcPr>
                </a:tc>
                <a:tc>
                  <a:txBody>
                    <a:bodyPr/>
                    <a:lstStyle/>
                    <a:p>
                      <a:pPr algn="ctr"/>
                      <a:r>
                        <a:rPr lang="en-GB" sz="1200" dirty="0" smtClean="0"/>
                        <a:t>58</a:t>
                      </a:r>
                      <a:endParaRPr lang="en-GB" sz="1200" dirty="0"/>
                    </a:p>
                  </a:txBody>
                  <a:tcPr anchor="ctr"/>
                </a:tc>
                <a:tc>
                  <a:txBody>
                    <a:bodyPr/>
                    <a:lstStyle/>
                    <a:p>
                      <a:pPr algn="ctr"/>
                      <a:r>
                        <a:rPr lang="en-GB" sz="1200" dirty="0" smtClean="0"/>
                        <a:t>59</a:t>
                      </a:r>
                      <a:endParaRPr lang="en-GB" sz="1200" dirty="0"/>
                    </a:p>
                  </a:txBody>
                  <a:tcPr anchor="ctr"/>
                </a:tc>
                <a:tc>
                  <a:txBody>
                    <a:bodyPr/>
                    <a:lstStyle/>
                    <a:p>
                      <a:pPr algn="ctr"/>
                      <a:r>
                        <a:rPr lang="en-GB" sz="1200" dirty="0" smtClean="0"/>
                        <a:t>60</a:t>
                      </a:r>
                      <a:endParaRPr lang="en-GB" sz="1200" dirty="0"/>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algn="ctr"/>
                      <a:r>
                        <a:rPr lang="en-GB" sz="1200" dirty="0" smtClean="0"/>
                        <a:t>62</a:t>
                      </a:r>
                      <a:endParaRPr lang="en-GB" sz="1200" dirty="0"/>
                    </a:p>
                  </a:txBody>
                  <a:tcPr anchor="ctr"/>
                </a:tc>
                <a:tc>
                  <a:txBody>
                    <a:bodyPr/>
                    <a:lstStyle/>
                    <a:p>
                      <a:pPr algn="ctr"/>
                      <a:r>
                        <a:rPr lang="en-GB" sz="1200" dirty="0" smtClean="0"/>
                        <a:t>63</a:t>
                      </a:r>
                      <a:endParaRPr lang="en-GB" sz="1200" dirty="0"/>
                    </a:p>
                  </a:txBody>
                  <a:tcPr anchor="ctr">
                    <a:solidFill>
                      <a:srgbClr val="FF0000"/>
                    </a:solidFill>
                  </a:tcPr>
                </a:tc>
                <a:tc>
                  <a:txBody>
                    <a:bodyPr/>
                    <a:lstStyle/>
                    <a:p>
                      <a:pPr algn="ctr"/>
                      <a:r>
                        <a:rPr lang="en-GB" sz="1200" dirty="0" smtClean="0"/>
                        <a:t>64</a:t>
                      </a:r>
                      <a:endParaRPr lang="en-GB" sz="1200" dirty="0"/>
                    </a:p>
                  </a:txBody>
                  <a:tcPr anchor="ctr"/>
                </a:tc>
                <a:tc>
                  <a:txBody>
                    <a:bodyPr/>
                    <a:lstStyle/>
                    <a:p>
                      <a:pPr algn="ctr"/>
                      <a:r>
                        <a:rPr lang="en-GB" sz="1200" dirty="0" smtClean="0"/>
                        <a:t>65</a:t>
                      </a:r>
                      <a:endParaRPr lang="en-GB" sz="1200" dirty="0"/>
                    </a:p>
                  </a:txBody>
                  <a:tcPr anchor="ctr"/>
                </a:tc>
                <a:tc>
                  <a:txBody>
                    <a:bodyPr/>
                    <a:lstStyle/>
                    <a:p>
                      <a:pPr algn="ctr"/>
                      <a:r>
                        <a:rPr lang="en-GB" sz="1200" dirty="0" smtClean="0"/>
                        <a:t>66</a:t>
                      </a:r>
                      <a:endParaRPr lang="en-GB" sz="1200" dirty="0"/>
                    </a:p>
                  </a:txBody>
                  <a:tcPr anchor="ctr">
                    <a:solidFill>
                      <a:schemeClr val="accent4"/>
                    </a:solidFill>
                  </a:tcPr>
                </a:tc>
                <a:tc>
                  <a:txBody>
                    <a:bodyPr/>
                    <a:lstStyle/>
                    <a:p>
                      <a:pPr algn="ctr"/>
                      <a:r>
                        <a:rPr lang="en-GB" sz="1200" dirty="0" smtClean="0"/>
                        <a:t>67</a:t>
                      </a:r>
                      <a:endParaRPr lang="en-GB" sz="1200" dirty="0"/>
                    </a:p>
                  </a:txBody>
                  <a:tcPr anchor="ctr"/>
                </a:tc>
                <a:tc>
                  <a:txBody>
                    <a:bodyPr/>
                    <a:lstStyle/>
                    <a:p>
                      <a:pPr algn="ctr"/>
                      <a:r>
                        <a:rPr lang="en-GB" sz="1200" dirty="0" smtClean="0"/>
                        <a:t>68</a:t>
                      </a:r>
                      <a:endParaRPr lang="en-GB" sz="1200" dirty="0"/>
                    </a:p>
                  </a:txBody>
                  <a:tcPr anchor="ctr"/>
                </a:tc>
                <a:tc>
                  <a:txBody>
                    <a:bodyPr/>
                    <a:lstStyle/>
                    <a:p>
                      <a:pPr algn="ctr"/>
                      <a:r>
                        <a:rPr lang="en-GB" sz="1200" dirty="0" smtClean="0"/>
                        <a:t>69</a:t>
                      </a:r>
                      <a:endParaRPr lang="en-GB" sz="1200" dirty="0"/>
                    </a:p>
                  </a:txBody>
                  <a:tcPr anchor="ctr">
                    <a:solidFill>
                      <a:srgbClr val="FF0000"/>
                    </a:solidFill>
                  </a:tcPr>
                </a:tc>
                <a:tc>
                  <a:txBody>
                    <a:bodyPr/>
                    <a:lstStyle/>
                    <a:p>
                      <a:pPr algn="ctr"/>
                      <a:r>
                        <a:rPr lang="en-GB" sz="1200" dirty="0" smtClean="0"/>
                        <a:t>70</a:t>
                      </a:r>
                      <a:endParaRPr lang="en-GB" sz="1200" dirty="0"/>
                    </a:p>
                  </a:txBody>
                  <a:tcPr anchor="ctr"/>
                </a:tc>
              </a:tr>
              <a:tr h="453822">
                <a:tc>
                  <a:txBody>
                    <a:bodyPr/>
                    <a:lstStyle/>
                    <a:p>
                      <a:pPr algn="ctr"/>
                      <a:r>
                        <a:rPr lang="en-GB" sz="1200" dirty="0" smtClean="0"/>
                        <a:t>71</a:t>
                      </a:r>
                      <a:endParaRPr lang="en-GB" sz="1200" dirty="0"/>
                    </a:p>
                  </a:txBody>
                  <a:tcPr anchor="ctr"/>
                </a:tc>
                <a:tc>
                  <a:txBody>
                    <a:bodyPr/>
                    <a:lstStyle/>
                    <a:p>
                      <a:pPr algn="ctr"/>
                      <a:r>
                        <a:rPr lang="en-GB" sz="1200" dirty="0" smtClean="0"/>
                        <a:t>72</a:t>
                      </a:r>
                      <a:endParaRPr lang="en-GB" sz="1200" dirty="0"/>
                    </a:p>
                  </a:txBody>
                  <a:tcPr anchor="ctr">
                    <a:solidFill>
                      <a:schemeClr val="accent4"/>
                    </a:solidFill>
                  </a:tcPr>
                </a:tc>
                <a:tc>
                  <a:txBody>
                    <a:bodyPr/>
                    <a:lstStyle/>
                    <a:p>
                      <a:pPr algn="ctr"/>
                      <a:r>
                        <a:rPr lang="en-GB" sz="1200" dirty="0" smtClean="0"/>
                        <a:t>73</a:t>
                      </a:r>
                      <a:endParaRPr lang="en-GB" sz="1200" dirty="0"/>
                    </a:p>
                  </a:txBody>
                  <a:tcPr anchor="ctr"/>
                </a:tc>
                <a:tc>
                  <a:txBody>
                    <a:bodyPr/>
                    <a:lstStyle/>
                    <a:p>
                      <a:pPr algn="ctr"/>
                      <a:r>
                        <a:rPr lang="en-GB" sz="1200" dirty="0" smtClean="0"/>
                        <a:t>74</a:t>
                      </a:r>
                      <a:endParaRPr lang="en-GB" sz="1200" dirty="0"/>
                    </a:p>
                  </a:txBody>
                  <a:tcPr anchor="ctr"/>
                </a:tc>
                <a:tc>
                  <a:txBody>
                    <a:bodyPr/>
                    <a:lstStyle/>
                    <a:p>
                      <a:pPr algn="ctr"/>
                      <a:r>
                        <a:rPr lang="en-GB" sz="1200" dirty="0" smtClean="0"/>
                        <a:t>75</a:t>
                      </a:r>
                      <a:endParaRPr lang="en-GB" sz="1200" dirty="0"/>
                    </a:p>
                  </a:txBody>
                  <a:tcPr anchor="ctr">
                    <a:solidFill>
                      <a:srgbClr val="FF0000"/>
                    </a:solidFill>
                  </a:tcPr>
                </a:tc>
                <a:tc>
                  <a:txBody>
                    <a:bodyPr/>
                    <a:lstStyle/>
                    <a:p>
                      <a:pPr algn="ctr"/>
                      <a:r>
                        <a:rPr lang="en-GB" sz="1200" dirty="0" smtClean="0"/>
                        <a:t>76</a:t>
                      </a:r>
                      <a:endParaRPr lang="en-GB" sz="1200" dirty="0"/>
                    </a:p>
                  </a:txBody>
                  <a:tcPr anchor="ctr"/>
                </a:tc>
                <a:tc>
                  <a:txBody>
                    <a:bodyPr/>
                    <a:lstStyle/>
                    <a:p>
                      <a:pPr algn="ctr"/>
                      <a:r>
                        <a:rPr lang="en-GB" sz="1200" dirty="0" smtClean="0"/>
                        <a:t>77</a:t>
                      </a:r>
                      <a:endParaRPr lang="en-GB" sz="1200" dirty="0"/>
                    </a:p>
                  </a:txBody>
                  <a:tcPr anchor="ctr"/>
                </a:tc>
                <a:tc>
                  <a:txBody>
                    <a:bodyPr/>
                    <a:lstStyle/>
                    <a:p>
                      <a:pPr algn="ctr"/>
                      <a:r>
                        <a:rPr lang="en-GB" sz="1200" dirty="0" smtClean="0"/>
                        <a:t>78</a:t>
                      </a:r>
                      <a:endParaRPr lang="en-GB" sz="1200" dirty="0"/>
                    </a:p>
                  </a:txBody>
                  <a:tcPr anchor="ctr">
                    <a:solidFill>
                      <a:schemeClr val="accent4"/>
                    </a:solidFill>
                  </a:tcPr>
                </a:tc>
                <a:tc>
                  <a:txBody>
                    <a:bodyPr/>
                    <a:lstStyle/>
                    <a:p>
                      <a:pPr algn="ctr"/>
                      <a:r>
                        <a:rPr lang="en-GB" sz="1200" dirty="0" smtClean="0"/>
                        <a:t>79</a:t>
                      </a:r>
                      <a:endParaRPr lang="en-GB" sz="1200" dirty="0"/>
                    </a:p>
                  </a:txBody>
                  <a:tcPr anchor="ctr"/>
                </a:tc>
                <a:tc>
                  <a:txBody>
                    <a:bodyPr/>
                    <a:lstStyle/>
                    <a:p>
                      <a:pPr algn="ctr"/>
                      <a:r>
                        <a:rPr lang="en-GB" sz="1200" dirty="0" smtClean="0"/>
                        <a:t>80</a:t>
                      </a:r>
                      <a:endParaRPr lang="en-GB" sz="1200" dirty="0"/>
                    </a:p>
                  </a:txBody>
                  <a:tcPr anchor="ctr"/>
                </a:tc>
              </a:tr>
              <a:tr h="453822">
                <a:tc>
                  <a:txBody>
                    <a:bodyPr/>
                    <a:lstStyle/>
                    <a:p>
                      <a:pPr algn="ctr"/>
                      <a:r>
                        <a:rPr lang="en-GB" sz="1200" dirty="0" smtClean="0"/>
                        <a:t>81</a:t>
                      </a:r>
                      <a:endParaRPr lang="en-GB" sz="1200" dirty="0"/>
                    </a:p>
                  </a:txBody>
                  <a:tcPr anchor="ctr">
                    <a:solidFill>
                      <a:srgbClr val="FF0000"/>
                    </a:solidFill>
                  </a:tcPr>
                </a:tc>
                <a:tc>
                  <a:txBody>
                    <a:bodyPr/>
                    <a:lstStyle/>
                    <a:p>
                      <a:pPr algn="ctr"/>
                      <a:r>
                        <a:rPr lang="en-GB" sz="1200" dirty="0" smtClean="0"/>
                        <a:t>82</a:t>
                      </a:r>
                      <a:endParaRPr lang="en-GB" sz="1200" dirty="0"/>
                    </a:p>
                  </a:txBody>
                  <a:tcPr anchor="ctr"/>
                </a:tc>
                <a:tc>
                  <a:txBody>
                    <a:bodyPr/>
                    <a:lstStyle/>
                    <a:p>
                      <a:pPr algn="ctr"/>
                      <a:r>
                        <a:rPr lang="en-GB" sz="1200" dirty="0" smtClean="0"/>
                        <a:t>83</a:t>
                      </a:r>
                      <a:endParaRPr lang="en-GB" sz="1200" dirty="0"/>
                    </a:p>
                  </a:txBody>
                  <a:tcPr anchor="ctr"/>
                </a:tc>
                <a:tc>
                  <a:txBody>
                    <a:bodyPr/>
                    <a:lstStyle/>
                    <a:p>
                      <a:pPr algn="ctr"/>
                      <a:r>
                        <a:rPr lang="en-GB" sz="1200" dirty="0" smtClean="0"/>
                        <a:t>84</a:t>
                      </a:r>
                      <a:endParaRPr lang="en-GB" sz="1200" dirty="0"/>
                    </a:p>
                  </a:txBody>
                  <a:tcPr anchor="ctr">
                    <a:solidFill>
                      <a:schemeClr val="accent4"/>
                    </a:solidFill>
                  </a:tcPr>
                </a:tc>
                <a:tc>
                  <a:txBody>
                    <a:bodyPr/>
                    <a:lstStyle/>
                    <a:p>
                      <a:pPr algn="ctr"/>
                      <a:r>
                        <a:rPr lang="en-GB" sz="1200" dirty="0" smtClean="0"/>
                        <a:t>85</a:t>
                      </a:r>
                      <a:endParaRPr lang="en-GB" sz="1200" dirty="0"/>
                    </a:p>
                  </a:txBody>
                  <a:tcPr anchor="ctr"/>
                </a:tc>
                <a:tc>
                  <a:txBody>
                    <a:bodyPr/>
                    <a:lstStyle/>
                    <a:p>
                      <a:pPr algn="ctr"/>
                      <a:r>
                        <a:rPr lang="en-GB" sz="1200" dirty="0" smtClean="0"/>
                        <a:t>86</a:t>
                      </a:r>
                      <a:endParaRPr lang="en-GB" sz="1200" dirty="0"/>
                    </a:p>
                  </a:txBody>
                  <a:tcPr anchor="ctr"/>
                </a:tc>
                <a:tc>
                  <a:txBody>
                    <a:bodyPr/>
                    <a:lstStyle/>
                    <a:p>
                      <a:pPr algn="ctr"/>
                      <a:r>
                        <a:rPr lang="en-GB" sz="1200" dirty="0" smtClean="0"/>
                        <a:t>87</a:t>
                      </a:r>
                      <a:endParaRPr lang="en-GB" sz="1200" dirty="0"/>
                    </a:p>
                  </a:txBody>
                  <a:tcPr anchor="ctr">
                    <a:solidFill>
                      <a:srgbClr val="FF0000"/>
                    </a:solidFill>
                  </a:tcPr>
                </a:tc>
                <a:tc>
                  <a:txBody>
                    <a:bodyPr/>
                    <a:lstStyle/>
                    <a:p>
                      <a:pPr algn="ctr"/>
                      <a:r>
                        <a:rPr lang="en-GB" sz="1200" dirty="0" smtClean="0"/>
                        <a:t>88</a:t>
                      </a:r>
                      <a:endParaRPr lang="en-GB" sz="1200" dirty="0"/>
                    </a:p>
                  </a:txBody>
                  <a:tcPr anchor="ctr"/>
                </a:tc>
                <a:tc>
                  <a:txBody>
                    <a:bodyPr/>
                    <a:lstStyle/>
                    <a:p>
                      <a:pPr algn="ctr"/>
                      <a:r>
                        <a:rPr lang="en-GB" sz="1200" dirty="0" smtClean="0"/>
                        <a:t>89</a:t>
                      </a:r>
                      <a:endParaRPr lang="en-GB" sz="1200" dirty="0"/>
                    </a:p>
                  </a:txBody>
                  <a:tcPr anchor="ctr"/>
                </a:tc>
                <a:tc>
                  <a:txBody>
                    <a:bodyPr/>
                    <a:lstStyle/>
                    <a:p>
                      <a:pPr algn="ctr"/>
                      <a:r>
                        <a:rPr lang="en-GB" sz="1200" dirty="0" smtClean="0"/>
                        <a:t>90</a:t>
                      </a:r>
                      <a:endParaRPr lang="en-GB" sz="1200" dirty="0"/>
                    </a:p>
                  </a:txBody>
                  <a:tcPr anchor="ctr">
                    <a:solidFill>
                      <a:schemeClr val="accent4"/>
                    </a:solidFill>
                  </a:tcPr>
                </a:tc>
              </a:tr>
              <a:tr h="453822">
                <a:tc>
                  <a:txBody>
                    <a:bodyPr/>
                    <a:lstStyle/>
                    <a:p>
                      <a:pPr algn="ctr"/>
                      <a:r>
                        <a:rPr lang="en-GB" sz="1200" dirty="0" smtClean="0"/>
                        <a:t>91</a:t>
                      </a:r>
                      <a:endParaRPr lang="en-GB" sz="1200" dirty="0"/>
                    </a:p>
                  </a:txBody>
                  <a:tcPr anchor="ctr"/>
                </a:tc>
                <a:tc>
                  <a:txBody>
                    <a:bodyPr/>
                    <a:lstStyle/>
                    <a:p>
                      <a:pPr algn="ctr"/>
                      <a:r>
                        <a:rPr lang="en-GB" sz="1200" dirty="0" smtClean="0"/>
                        <a:t>92</a:t>
                      </a:r>
                      <a:endParaRPr lang="en-GB" sz="1200" dirty="0"/>
                    </a:p>
                  </a:txBody>
                  <a:tcPr anchor="ctr"/>
                </a:tc>
                <a:tc>
                  <a:txBody>
                    <a:bodyPr/>
                    <a:lstStyle/>
                    <a:p>
                      <a:pPr algn="ctr"/>
                      <a:r>
                        <a:rPr lang="en-GB" sz="1200" dirty="0" smtClean="0"/>
                        <a:t>93</a:t>
                      </a:r>
                      <a:endParaRPr lang="en-GB" sz="1200" dirty="0"/>
                    </a:p>
                  </a:txBody>
                  <a:tcPr anchor="ctr">
                    <a:solidFill>
                      <a:srgbClr val="FF0000"/>
                    </a:solidFill>
                  </a:tcPr>
                </a:tc>
                <a:tc>
                  <a:txBody>
                    <a:bodyPr/>
                    <a:lstStyle/>
                    <a:p>
                      <a:pPr algn="ctr"/>
                      <a:r>
                        <a:rPr lang="en-GB" sz="1200" dirty="0" smtClean="0"/>
                        <a:t>94</a:t>
                      </a:r>
                      <a:endParaRPr lang="en-GB" sz="1200" dirty="0"/>
                    </a:p>
                  </a:txBody>
                  <a:tcPr anchor="ctr"/>
                </a:tc>
                <a:tc>
                  <a:txBody>
                    <a:bodyPr/>
                    <a:lstStyle/>
                    <a:p>
                      <a:pPr algn="ctr"/>
                      <a:r>
                        <a:rPr lang="en-GB" sz="1200" dirty="0" smtClean="0"/>
                        <a:t>95</a:t>
                      </a:r>
                      <a:endParaRPr lang="en-GB" sz="1200" dirty="0"/>
                    </a:p>
                  </a:txBody>
                  <a:tcPr anchor="ctr"/>
                </a:tc>
                <a:tc>
                  <a:txBody>
                    <a:bodyPr/>
                    <a:lstStyle/>
                    <a:p>
                      <a:pPr algn="ctr"/>
                      <a:r>
                        <a:rPr lang="en-GB" sz="1200" dirty="0" smtClean="0"/>
                        <a:t>96</a:t>
                      </a:r>
                      <a:endParaRPr lang="en-GB" sz="1200" dirty="0"/>
                    </a:p>
                  </a:txBody>
                  <a:tcPr anchor="ctr">
                    <a:solidFill>
                      <a:schemeClr val="accent4"/>
                    </a:solidFill>
                  </a:tcPr>
                </a:tc>
                <a:tc>
                  <a:txBody>
                    <a:bodyPr/>
                    <a:lstStyle/>
                    <a:p>
                      <a:pPr algn="ctr"/>
                      <a:r>
                        <a:rPr lang="en-GB" sz="1200" dirty="0" smtClean="0"/>
                        <a:t>97</a:t>
                      </a:r>
                      <a:endParaRPr lang="en-GB" sz="1200" dirty="0"/>
                    </a:p>
                  </a:txBody>
                  <a:tcPr anchor="ctr"/>
                </a:tc>
                <a:tc>
                  <a:txBody>
                    <a:bodyPr/>
                    <a:lstStyle/>
                    <a:p>
                      <a:pPr algn="ctr"/>
                      <a:r>
                        <a:rPr lang="en-GB" sz="1200" dirty="0" smtClean="0"/>
                        <a:t>98</a:t>
                      </a:r>
                      <a:endParaRPr lang="en-GB" sz="1200" dirty="0"/>
                    </a:p>
                  </a:txBody>
                  <a:tcPr anchor="ctr"/>
                </a:tc>
                <a:tc>
                  <a:txBody>
                    <a:bodyPr/>
                    <a:lstStyle/>
                    <a:p>
                      <a:pPr algn="ctr"/>
                      <a:r>
                        <a:rPr lang="en-GB" sz="1200" dirty="0" smtClean="0"/>
                        <a:t>99</a:t>
                      </a:r>
                      <a:endParaRPr lang="en-GB" sz="1200" dirty="0"/>
                    </a:p>
                  </a:txBody>
                  <a:tcPr anchor="ctr">
                    <a:solidFill>
                      <a:srgbClr val="FF0000"/>
                    </a:solidFill>
                  </a:tcPr>
                </a:tc>
                <a:tc>
                  <a:txBody>
                    <a:bodyPr/>
                    <a:lstStyle/>
                    <a:p>
                      <a:pPr algn="ctr"/>
                      <a:r>
                        <a:rPr lang="en-GB" sz="1200" dirty="0" smtClean="0"/>
                        <a:t>100</a:t>
                      </a:r>
                      <a:endParaRPr lang="en-GB" sz="1200" dirty="0"/>
                    </a:p>
                  </a:txBody>
                  <a:tcPr marL="36000" marR="3600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40104052"/>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solidFill>
                      <a:schemeClr val="accent4"/>
                    </a:solidFill>
                  </a:tcP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11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21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41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51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81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91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Tree>
    <p:extLst>
      <p:ext uri="{BB962C8B-B14F-4D97-AF65-F5344CB8AC3E}">
        <p14:creationId xmlns:p14="http://schemas.microsoft.com/office/powerpoint/2010/main" val="244295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125113" cy="3977412"/>
          </a:xfrm>
        </p:spPr>
        <p:txBody>
          <a:bodyPr/>
          <a:lstStyle/>
          <a:p>
            <a:r>
              <a:rPr lang="en-GB" dirty="0" smtClean="0"/>
              <a:t>The next prime number is 5. Colour in all multiples of 5 (not 5). Some will have already been coloured in.</a:t>
            </a:r>
            <a:endParaRPr lang="en-GB" dirty="0"/>
          </a:p>
        </p:txBody>
      </p:sp>
    </p:spTree>
    <p:extLst>
      <p:ext uri="{BB962C8B-B14F-4D97-AF65-F5344CB8AC3E}">
        <p14:creationId xmlns:p14="http://schemas.microsoft.com/office/powerpoint/2010/main" val="3406710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877272"/>
            <a:ext cx="7848872" cy="924475"/>
          </a:xfrm>
        </p:spPr>
        <p:txBody>
          <a:bodyPr/>
          <a:lstStyle/>
          <a:p>
            <a:r>
              <a:rPr lang="en-GB" sz="2400" dirty="0" smtClean="0"/>
              <a:t>Multiples of 5					Coloured in already</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9931963"/>
              </p:ext>
            </p:extLst>
          </p:nvPr>
        </p:nvGraphicFramePr>
        <p:xfrm>
          <a:off x="683568"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algn="ctr"/>
                      <a:r>
                        <a:rPr lang="en-GB" sz="1200" dirty="0" smtClean="0"/>
                        <a:t>4</a:t>
                      </a:r>
                      <a:endParaRPr lang="en-GB" sz="1200" dirty="0"/>
                    </a:p>
                  </a:txBody>
                  <a:tcPr anchor="ctr"/>
                </a:tc>
                <a:tc>
                  <a:txBody>
                    <a:bodyPr/>
                    <a:lstStyle/>
                    <a:p>
                      <a:pPr algn="ctr"/>
                      <a:r>
                        <a:rPr lang="en-GB" sz="1200" dirty="0" smtClean="0"/>
                        <a:t>5</a:t>
                      </a:r>
                      <a:endParaRPr lang="en-GB" sz="1200" dirty="0"/>
                    </a:p>
                  </a:txBody>
                  <a:tcPr anchor="ctr"/>
                </a:tc>
                <a:tc>
                  <a:txBody>
                    <a:bodyPr/>
                    <a:lstStyle/>
                    <a:p>
                      <a:pPr algn="ctr"/>
                      <a:r>
                        <a:rPr lang="en-GB" sz="1200" dirty="0" smtClean="0"/>
                        <a:t>6</a:t>
                      </a:r>
                      <a:endParaRPr lang="en-GB" sz="1200" dirty="0"/>
                    </a:p>
                  </a:txBody>
                  <a:tcPr anchor="ctr"/>
                </a:tc>
                <a:tc>
                  <a:txBody>
                    <a:bodyPr/>
                    <a:lstStyle/>
                    <a:p>
                      <a:pPr algn="ctr"/>
                      <a:r>
                        <a:rPr lang="en-GB" sz="1200" dirty="0" smtClean="0"/>
                        <a:t>7</a:t>
                      </a:r>
                      <a:endParaRPr lang="en-GB" sz="1200" dirty="0"/>
                    </a:p>
                  </a:txBody>
                  <a:tcPr anchor="ctr"/>
                </a:tc>
                <a:tc>
                  <a:txBody>
                    <a:bodyPr/>
                    <a:lstStyle/>
                    <a:p>
                      <a:pPr algn="ctr"/>
                      <a:r>
                        <a:rPr lang="en-GB" sz="1200" dirty="0" smtClean="0"/>
                        <a:t>8</a:t>
                      </a:r>
                      <a:endParaRPr lang="en-GB" sz="1200" dirty="0"/>
                    </a:p>
                  </a:txBody>
                  <a:tcPr anchor="ctr"/>
                </a:tc>
                <a:tc>
                  <a:txBody>
                    <a:bodyPr/>
                    <a:lstStyle/>
                    <a:p>
                      <a:pPr algn="ctr"/>
                      <a:r>
                        <a:rPr lang="en-GB" sz="1200" dirty="0" smtClean="0"/>
                        <a:t>9</a:t>
                      </a:r>
                      <a:endParaRPr lang="en-GB" sz="1200" dirty="0"/>
                    </a:p>
                  </a:txBody>
                  <a:tcPr anchor="ctr"/>
                </a:tc>
                <a:tc>
                  <a:txBody>
                    <a:bodyPr/>
                    <a:lstStyle/>
                    <a:p>
                      <a:pPr algn="ctr"/>
                      <a:r>
                        <a:rPr lang="en-GB" sz="1200" dirty="0" smtClean="0"/>
                        <a:t>10</a:t>
                      </a:r>
                      <a:endParaRPr lang="en-GB" sz="1200" dirty="0"/>
                    </a:p>
                  </a:txBody>
                  <a:tcPr anchor="ctr">
                    <a:solidFill>
                      <a:schemeClr val="accent4"/>
                    </a:solidFill>
                  </a:tcPr>
                </a:tc>
              </a:tr>
              <a:tr h="453822">
                <a:tc>
                  <a:txBody>
                    <a:bodyPr/>
                    <a:lstStyle/>
                    <a:p>
                      <a:pPr algn="ctr"/>
                      <a:r>
                        <a:rPr lang="en-GB" sz="1200" dirty="0" smtClean="0"/>
                        <a:t>11</a:t>
                      </a:r>
                      <a:endParaRPr lang="en-GB" sz="1200" dirty="0"/>
                    </a:p>
                  </a:txBody>
                  <a:tcPr anchor="ctr"/>
                </a:tc>
                <a:tc>
                  <a:txBody>
                    <a:bodyPr/>
                    <a:lstStyle/>
                    <a:p>
                      <a:pPr algn="ctr"/>
                      <a:r>
                        <a:rPr lang="en-GB" sz="1200" dirty="0" smtClean="0"/>
                        <a:t>12</a:t>
                      </a:r>
                      <a:endParaRPr lang="en-GB" sz="1200" dirty="0"/>
                    </a:p>
                  </a:txBody>
                  <a:tcPr anchor="ctr"/>
                </a:tc>
                <a:tc>
                  <a:txBody>
                    <a:bodyPr/>
                    <a:lstStyle/>
                    <a:p>
                      <a:pPr algn="ctr"/>
                      <a:r>
                        <a:rPr lang="en-GB" sz="1200" dirty="0" smtClean="0"/>
                        <a:t>13</a:t>
                      </a:r>
                      <a:endParaRPr lang="en-GB" sz="1200" dirty="0"/>
                    </a:p>
                  </a:txBody>
                  <a:tcPr anchor="ctr"/>
                </a:tc>
                <a:tc>
                  <a:txBody>
                    <a:bodyPr/>
                    <a:lstStyle/>
                    <a:p>
                      <a:pPr algn="ctr"/>
                      <a:r>
                        <a:rPr lang="en-GB" sz="1200" dirty="0" smtClean="0"/>
                        <a:t>14</a:t>
                      </a:r>
                      <a:endParaRPr lang="en-GB" sz="1200" dirty="0"/>
                    </a:p>
                  </a:txBody>
                  <a:tcPr anchor="ctr"/>
                </a:tc>
                <a:tc>
                  <a:txBody>
                    <a:bodyPr/>
                    <a:lstStyle/>
                    <a:p>
                      <a:pPr algn="ctr"/>
                      <a:r>
                        <a:rPr lang="en-GB" sz="1200" dirty="0" smtClean="0"/>
                        <a:t>15</a:t>
                      </a:r>
                      <a:endParaRPr lang="en-GB" sz="1200" dirty="0"/>
                    </a:p>
                  </a:txBody>
                  <a:tcPr anchor="ctr">
                    <a:solidFill>
                      <a:schemeClr val="accent4"/>
                    </a:solidFill>
                  </a:tcPr>
                </a:tc>
                <a:tc>
                  <a:txBody>
                    <a:bodyPr/>
                    <a:lstStyle/>
                    <a:p>
                      <a:pPr algn="ctr"/>
                      <a:r>
                        <a:rPr lang="en-GB" sz="1200" dirty="0" smtClean="0"/>
                        <a:t>16</a:t>
                      </a:r>
                      <a:endParaRPr lang="en-GB" sz="1200" dirty="0"/>
                    </a:p>
                  </a:txBody>
                  <a:tcPr anchor="ctr"/>
                </a:tc>
                <a:tc>
                  <a:txBody>
                    <a:bodyPr/>
                    <a:lstStyle/>
                    <a:p>
                      <a:pPr algn="ctr"/>
                      <a:r>
                        <a:rPr lang="en-GB" sz="1200" dirty="0" smtClean="0"/>
                        <a:t>17</a:t>
                      </a:r>
                      <a:endParaRPr lang="en-GB" sz="1200" dirty="0"/>
                    </a:p>
                  </a:txBody>
                  <a:tcPr anchor="ctr"/>
                </a:tc>
                <a:tc>
                  <a:txBody>
                    <a:bodyPr/>
                    <a:lstStyle/>
                    <a:p>
                      <a:pPr algn="ctr"/>
                      <a:r>
                        <a:rPr lang="en-GB" sz="1200" dirty="0" smtClean="0"/>
                        <a:t>18</a:t>
                      </a:r>
                      <a:endParaRPr lang="en-GB" sz="1200" dirty="0"/>
                    </a:p>
                  </a:txBody>
                  <a:tcPr anchor="ctr"/>
                </a:tc>
                <a:tc>
                  <a:txBody>
                    <a:bodyPr/>
                    <a:lstStyle/>
                    <a:p>
                      <a:pPr algn="ctr"/>
                      <a:r>
                        <a:rPr lang="en-GB" sz="1200" dirty="0" smtClean="0"/>
                        <a:t>19</a:t>
                      </a:r>
                      <a:endParaRPr lang="en-GB" sz="1200" dirty="0"/>
                    </a:p>
                  </a:txBody>
                  <a:tcPr anchor="ctr"/>
                </a:tc>
                <a:tc>
                  <a:txBody>
                    <a:bodyPr/>
                    <a:lstStyle/>
                    <a:p>
                      <a:pPr algn="ctr"/>
                      <a:r>
                        <a:rPr lang="en-GB" sz="1200" dirty="0" smtClean="0"/>
                        <a:t>20</a:t>
                      </a:r>
                      <a:endParaRPr lang="en-GB" sz="1200" dirty="0"/>
                    </a:p>
                  </a:txBody>
                  <a:tcPr anchor="ctr">
                    <a:solidFill>
                      <a:schemeClr val="accent4"/>
                    </a:solidFill>
                  </a:tcPr>
                </a:tc>
              </a:tr>
              <a:tr h="453822">
                <a:tc>
                  <a:txBody>
                    <a:bodyPr/>
                    <a:lstStyle/>
                    <a:p>
                      <a:pPr algn="ctr"/>
                      <a:r>
                        <a:rPr lang="en-GB" sz="1200" dirty="0" smtClean="0"/>
                        <a:t>21</a:t>
                      </a:r>
                      <a:endParaRPr lang="en-GB" sz="1200" dirty="0"/>
                    </a:p>
                  </a:txBody>
                  <a:tcPr anchor="ctr"/>
                </a:tc>
                <a:tc>
                  <a:txBody>
                    <a:bodyPr/>
                    <a:lstStyle/>
                    <a:p>
                      <a:pPr algn="ctr"/>
                      <a:r>
                        <a:rPr lang="en-GB" sz="1200" dirty="0" smtClean="0"/>
                        <a:t>22</a:t>
                      </a:r>
                      <a:endParaRPr lang="en-GB" sz="1200" dirty="0"/>
                    </a:p>
                  </a:txBody>
                  <a:tcPr anchor="ctr"/>
                </a:tc>
                <a:tc>
                  <a:txBody>
                    <a:bodyPr/>
                    <a:lstStyle/>
                    <a:p>
                      <a:pPr algn="ctr"/>
                      <a:r>
                        <a:rPr lang="en-GB" sz="1200" dirty="0" smtClean="0"/>
                        <a:t>23</a:t>
                      </a:r>
                      <a:endParaRPr lang="en-GB" sz="1200" dirty="0"/>
                    </a:p>
                  </a:txBody>
                  <a:tcPr anchor="ctr"/>
                </a:tc>
                <a:tc>
                  <a:txBody>
                    <a:bodyPr/>
                    <a:lstStyle/>
                    <a:p>
                      <a:pPr algn="ctr"/>
                      <a:r>
                        <a:rPr lang="en-GB" sz="1200" dirty="0" smtClean="0"/>
                        <a:t>24</a:t>
                      </a:r>
                      <a:endParaRPr lang="en-GB" sz="1200" dirty="0"/>
                    </a:p>
                  </a:txBody>
                  <a:tcPr anchor="ctr"/>
                </a:tc>
                <a:tc>
                  <a:txBody>
                    <a:bodyPr/>
                    <a:lstStyle/>
                    <a:p>
                      <a:pPr algn="ctr"/>
                      <a:r>
                        <a:rPr lang="en-GB" sz="1200" dirty="0" smtClean="0"/>
                        <a:t>25</a:t>
                      </a:r>
                      <a:endParaRPr lang="en-GB" sz="1200" dirty="0"/>
                    </a:p>
                  </a:txBody>
                  <a:tcPr anchor="ctr">
                    <a:solidFill>
                      <a:srgbClr val="FF0000"/>
                    </a:solidFill>
                  </a:tcPr>
                </a:tc>
                <a:tc>
                  <a:txBody>
                    <a:bodyPr/>
                    <a:lstStyle/>
                    <a:p>
                      <a:pPr algn="ctr"/>
                      <a:r>
                        <a:rPr lang="en-GB" sz="1200" dirty="0" smtClean="0"/>
                        <a:t>26</a:t>
                      </a:r>
                      <a:endParaRPr lang="en-GB" sz="1200" dirty="0"/>
                    </a:p>
                  </a:txBody>
                  <a:tcPr anchor="ctr"/>
                </a:tc>
                <a:tc>
                  <a:txBody>
                    <a:bodyPr/>
                    <a:lstStyle/>
                    <a:p>
                      <a:pPr algn="ctr"/>
                      <a:r>
                        <a:rPr lang="en-GB" sz="1200" dirty="0" smtClean="0"/>
                        <a:t>27</a:t>
                      </a:r>
                      <a:endParaRPr lang="en-GB" sz="1200" dirty="0"/>
                    </a:p>
                  </a:txBody>
                  <a:tcPr anchor="ctr"/>
                </a:tc>
                <a:tc>
                  <a:txBody>
                    <a:bodyPr/>
                    <a:lstStyle/>
                    <a:p>
                      <a:pPr algn="ctr"/>
                      <a:r>
                        <a:rPr lang="en-GB" sz="1200" dirty="0" smtClean="0"/>
                        <a:t>28</a:t>
                      </a:r>
                      <a:endParaRPr lang="en-GB" sz="1200" dirty="0"/>
                    </a:p>
                  </a:txBody>
                  <a:tcPr anchor="ctr"/>
                </a:tc>
                <a:tc>
                  <a:txBody>
                    <a:bodyPr/>
                    <a:lstStyle/>
                    <a:p>
                      <a:pPr algn="ctr"/>
                      <a:r>
                        <a:rPr lang="en-GB" sz="1200" dirty="0" smtClean="0"/>
                        <a:t>29</a:t>
                      </a:r>
                      <a:endParaRPr lang="en-GB" sz="1200" dirty="0"/>
                    </a:p>
                  </a:txBody>
                  <a:tcPr anchor="ctr"/>
                </a:tc>
                <a:tc>
                  <a:txBody>
                    <a:bodyPr/>
                    <a:lstStyle/>
                    <a:p>
                      <a:pPr algn="ctr"/>
                      <a:r>
                        <a:rPr lang="en-GB" sz="1200" dirty="0" smtClean="0"/>
                        <a:t>30</a:t>
                      </a:r>
                      <a:endParaRPr lang="en-GB" sz="1200" dirty="0"/>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algn="ctr"/>
                      <a:r>
                        <a:rPr lang="en-GB" sz="1200" dirty="0" smtClean="0"/>
                        <a:t>32</a:t>
                      </a:r>
                      <a:endParaRPr lang="en-GB" sz="1200" dirty="0"/>
                    </a:p>
                  </a:txBody>
                  <a:tcPr anchor="ctr"/>
                </a:tc>
                <a:tc>
                  <a:txBody>
                    <a:bodyPr/>
                    <a:lstStyle/>
                    <a:p>
                      <a:pPr algn="ctr"/>
                      <a:r>
                        <a:rPr lang="en-GB" sz="1200" dirty="0" smtClean="0"/>
                        <a:t>33</a:t>
                      </a:r>
                      <a:endParaRPr lang="en-GB" sz="1200" dirty="0"/>
                    </a:p>
                  </a:txBody>
                  <a:tcPr anchor="ctr"/>
                </a:tc>
                <a:tc>
                  <a:txBody>
                    <a:bodyPr/>
                    <a:lstStyle/>
                    <a:p>
                      <a:pPr algn="ctr"/>
                      <a:r>
                        <a:rPr lang="en-GB" sz="1200" dirty="0" smtClean="0"/>
                        <a:t>34</a:t>
                      </a:r>
                      <a:endParaRPr lang="en-GB" sz="1200" dirty="0"/>
                    </a:p>
                  </a:txBody>
                  <a:tcPr anchor="ctr"/>
                </a:tc>
                <a:tc>
                  <a:txBody>
                    <a:bodyPr/>
                    <a:lstStyle/>
                    <a:p>
                      <a:pPr algn="ctr"/>
                      <a:r>
                        <a:rPr lang="en-GB" sz="1200" dirty="0" smtClean="0"/>
                        <a:t>35</a:t>
                      </a:r>
                      <a:endParaRPr lang="en-GB" sz="1200" dirty="0"/>
                    </a:p>
                  </a:txBody>
                  <a:tcPr anchor="ctr">
                    <a:solidFill>
                      <a:srgbClr val="FF0000"/>
                    </a:solidFill>
                  </a:tcPr>
                </a:tc>
                <a:tc>
                  <a:txBody>
                    <a:bodyPr/>
                    <a:lstStyle/>
                    <a:p>
                      <a:pPr algn="ctr"/>
                      <a:r>
                        <a:rPr lang="en-GB" sz="1200" dirty="0" smtClean="0"/>
                        <a:t>36</a:t>
                      </a:r>
                      <a:endParaRPr lang="en-GB" sz="1200" dirty="0"/>
                    </a:p>
                  </a:txBody>
                  <a:tcPr anchor="ctr"/>
                </a:tc>
                <a:tc>
                  <a:txBody>
                    <a:bodyPr/>
                    <a:lstStyle/>
                    <a:p>
                      <a:pPr algn="ctr"/>
                      <a:r>
                        <a:rPr lang="en-GB" sz="1200" dirty="0" smtClean="0"/>
                        <a:t>37</a:t>
                      </a:r>
                      <a:endParaRPr lang="en-GB" sz="1200" dirty="0"/>
                    </a:p>
                  </a:txBody>
                  <a:tcPr anchor="ctr"/>
                </a:tc>
                <a:tc>
                  <a:txBody>
                    <a:bodyPr/>
                    <a:lstStyle/>
                    <a:p>
                      <a:pPr algn="ctr"/>
                      <a:r>
                        <a:rPr lang="en-GB" sz="1200" dirty="0" smtClean="0"/>
                        <a:t>38</a:t>
                      </a:r>
                      <a:endParaRPr lang="en-GB" sz="1200" dirty="0"/>
                    </a:p>
                  </a:txBody>
                  <a:tcPr anchor="ctr"/>
                </a:tc>
                <a:tc>
                  <a:txBody>
                    <a:bodyPr/>
                    <a:lstStyle/>
                    <a:p>
                      <a:pPr algn="ctr"/>
                      <a:r>
                        <a:rPr lang="en-GB" sz="1200" dirty="0" smtClean="0"/>
                        <a:t>39</a:t>
                      </a:r>
                      <a:endParaRPr lang="en-GB" sz="1200" dirty="0"/>
                    </a:p>
                  </a:txBody>
                  <a:tcPr anchor="ctr"/>
                </a:tc>
                <a:tc>
                  <a:txBody>
                    <a:bodyPr/>
                    <a:lstStyle/>
                    <a:p>
                      <a:pPr algn="ctr"/>
                      <a:r>
                        <a:rPr lang="en-GB" sz="1200" dirty="0" smtClean="0"/>
                        <a:t>40</a:t>
                      </a:r>
                      <a:endParaRPr lang="en-GB" sz="1200" dirty="0"/>
                    </a:p>
                  </a:txBody>
                  <a:tcPr anchor="ctr">
                    <a:solidFill>
                      <a:schemeClr val="accent4"/>
                    </a:solidFill>
                  </a:tcPr>
                </a:tc>
              </a:tr>
              <a:tr h="453822">
                <a:tc>
                  <a:txBody>
                    <a:bodyPr/>
                    <a:lstStyle/>
                    <a:p>
                      <a:pPr algn="ctr"/>
                      <a:r>
                        <a:rPr lang="en-GB" sz="1200" dirty="0" smtClean="0"/>
                        <a:t>41</a:t>
                      </a:r>
                      <a:endParaRPr lang="en-GB" sz="1200" dirty="0"/>
                    </a:p>
                  </a:txBody>
                  <a:tcPr anchor="ctr"/>
                </a:tc>
                <a:tc>
                  <a:txBody>
                    <a:bodyPr/>
                    <a:lstStyle/>
                    <a:p>
                      <a:pPr algn="ctr"/>
                      <a:r>
                        <a:rPr lang="en-GB" sz="1200" dirty="0" smtClean="0"/>
                        <a:t>42</a:t>
                      </a:r>
                      <a:endParaRPr lang="en-GB" sz="1200" dirty="0"/>
                    </a:p>
                  </a:txBody>
                  <a:tcPr anchor="ctr"/>
                </a:tc>
                <a:tc>
                  <a:txBody>
                    <a:bodyPr/>
                    <a:lstStyle/>
                    <a:p>
                      <a:pPr algn="ctr"/>
                      <a:r>
                        <a:rPr lang="en-GB" sz="1200" dirty="0" smtClean="0"/>
                        <a:t>43</a:t>
                      </a:r>
                      <a:endParaRPr lang="en-GB" sz="1200" dirty="0"/>
                    </a:p>
                  </a:txBody>
                  <a:tcPr anchor="ctr"/>
                </a:tc>
                <a:tc>
                  <a:txBody>
                    <a:bodyPr/>
                    <a:lstStyle/>
                    <a:p>
                      <a:pPr algn="ctr"/>
                      <a:r>
                        <a:rPr lang="en-GB" sz="1200" dirty="0" smtClean="0"/>
                        <a:t>44</a:t>
                      </a:r>
                      <a:endParaRPr lang="en-GB" sz="1200" dirty="0"/>
                    </a:p>
                  </a:txBody>
                  <a:tcPr anchor="ctr"/>
                </a:tc>
                <a:tc>
                  <a:txBody>
                    <a:bodyPr/>
                    <a:lstStyle/>
                    <a:p>
                      <a:pPr algn="ctr"/>
                      <a:r>
                        <a:rPr lang="en-GB" sz="1200" dirty="0" smtClean="0"/>
                        <a:t>45</a:t>
                      </a:r>
                      <a:endParaRPr lang="en-GB" sz="1200" dirty="0"/>
                    </a:p>
                  </a:txBody>
                  <a:tcPr anchor="ctr">
                    <a:solidFill>
                      <a:schemeClr val="accent4"/>
                    </a:solidFill>
                  </a:tcPr>
                </a:tc>
                <a:tc>
                  <a:txBody>
                    <a:bodyPr/>
                    <a:lstStyle/>
                    <a:p>
                      <a:pPr algn="ctr"/>
                      <a:r>
                        <a:rPr lang="en-GB" sz="1200" dirty="0" smtClean="0"/>
                        <a:t>46</a:t>
                      </a:r>
                      <a:endParaRPr lang="en-GB" sz="1200" dirty="0"/>
                    </a:p>
                  </a:txBody>
                  <a:tcPr anchor="ctr"/>
                </a:tc>
                <a:tc>
                  <a:txBody>
                    <a:bodyPr/>
                    <a:lstStyle/>
                    <a:p>
                      <a:pPr algn="ctr"/>
                      <a:r>
                        <a:rPr lang="en-GB" sz="1200" dirty="0" smtClean="0"/>
                        <a:t>47</a:t>
                      </a:r>
                      <a:endParaRPr lang="en-GB" sz="1200" dirty="0"/>
                    </a:p>
                  </a:txBody>
                  <a:tcPr anchor="ctr"/>
                </a:tc>
                <a:tc>
                  <a:txBody>
                    <a:bodyPr/>
                    <a:lstStyle/>
                    <a:p>
                      <a:pPr algn="ctr"/>
                      <a:r>
                        <a:rPr lang="en-GB" sz="1200" dirty="0" smtClean="0"/>
                        <a:t>48</a:t>
                      </a:r>
                      <a:endParaRPr lang="en-GB" sz="1200" dirty="0"/>
                    </a:p>
                  </a:txBody>
                  <a:tcPr anchor="ctr"/>
                </a:tc>
                <a:tc>
                  <a:txBody>
                    <a:bodyPr/>
                    <a:lstStyle/>
                    <a:p>
                      <a:pPr algn="ctr"/>
                      <a:r>
                        <a:rPr lang="en-GB" sz="1200" dirty="0" smtClean="0"/>
                        <a:t>49</a:t>
                      </a:r>
                      <a:endParaRPr lang="en-GB" sz="1200" dirty="0"/>
                    </a:p>
                  </a:txBody>
                  <a:tcPr anchor="ctr"/>
                </a:tc>
                <a:tc>
                  <a:txBody>
                    <a:bodyPr/>
                    <a:lstStyle/>
                    <a:p>
                      <a:pPr algn="ctr"/>
                      <a:r>
                        <a:rPr lang="en-GB" sz="1200" dirty="0" smtClean="0"/>
                        <a:t>50</a:t>
                      </a:r>
                      <a:endParaRPr lang="en-GB" sz="1200" dirty="0"/>
                    </a:p>
                  </a:txBody>
                  <a:tcPr anchor="ctr">
                    <a:solidFill>
                      <a:schemeClr val="accent4"/>
                    </a:solidFill>
                  </a:tcPr>
                </a:tc>
              </a:tr>
              <a:tr h="453822">
                <a:tc>
                  <a:txBody>
                    <a:bodyPr/>
                    <a:lstStyle/>
                    <a:p>
                      <a:pPr algn="ctr"/>
                      <a:r>
                        <a:rPr lang="en-GB" sz="1200" dirty="0" smtClean="0"/>
                        <a:t>51</a:t>
                      </a:r>
                      <a:endParaRPr lang="en-GB" sz="1200" dirty="0"/>
                    </a:p>
                  </a:txBody>
                  <a:tcPr anchor="ctr"/>
                </a:tc>
                <a:tc>
                  <a:txBody>
                    <a:bodyPr/>
                    <a:lstStyle/>
                    <a:p>
                      <a:pPr algn="ctr"/>
                      <a:r>
                        <a:rPr lang="en-GB" sz="1200" dirty="0" smtClean="0"/>
                        <a:t>52</a:t>
                      </a:r>
                      <a:endParaRPr lang="en-GB" sz="1200" dirty="0"/>
                    </a:p>
                  </a:txBody>
                  <a:tcPr anchor="ctr"/>
                </a:tc>
                <a:tc>
                  <a:txBody>
                    <a:bodyPr/>
                    <a:lstStyle/>
                    <a:p>
                      <a:pPr algn="ctr"/>
                      <a:r>
                        <a:rPr lang="en-GB" sz="1200" dirty="0" smtClean="0"/>
                        <a:t>53</a:t>
                      </a:r>
                      <a:endParaRPr lang="en-GB" sz="1200" dirty="0"/>
                    </a:p>
                  </a:txBody>
                  <a:tcPr anchor="ctr"/>
                </a:tc>
                <a:tc>
                  <a:txBody>
                    <a:bodyPr/>
                    <a:lstStyle/>
                    <a:p>
                      <a:pPr algn="ctr"/>
                      <a:r>
                        <a:rPr lang="en-GB" sz="1200" dirty="0" smtClean="0"/>
                        <a:t>54</a:t>
                      </a:r>
                      <a:endParaRPr lang="en-GB" sz="1200" dirty="0"/>
                    </a:p>
                  </a:txBody>
                  <a:tcPr anchor="ctr"/>
                </a:tc>
                <a:tc>
                  <a:txBody>
                    <a:bodyPr/>
                    <a:lstStyle/>
                    <a:p>
                      <a:pPr algn="ctr"/>
                      <a:r>
                        <a:rPr lang="en-GB" sz="1200" dirty="0" smtClean="0"/>
                        <a:t>55</a:t>
                      </a:r>
                      <a:endParaRPr lang="en-GB" sz="1200" dirty="0"/>
                    </a:p>
                  </a:txBody>
                  <a:tcPr anchor="ctr">
                    <a:solidFill>
                      <a:srgbClr val="FF0000"/>
                    </a:solidFill>
                  </a:tcPr>
                </a:tc>
                <a:tc>
                  <a:txBody>
                    <a:bodyPr/>
                    <a:lstStyle/>
                    <a:p>
                      <a:pPr algn="ctr"/>
                      <a:r>
                        <a:rPr lang="en-GB" sz="1200" dirty="0" smtClean="0"/>
                        <a:t>56</a:t>
                      </a:r>
                      <a:endParaRPr lang="en-GB" sz="1200" dirty="0"/>
                    </a:p>
                  </a:txBody>
                  <a:tcPr anchor="ctr"/>
                </a:tc>
                <a:tc>
                  <a:txBody>
                    <a:bodyPr/>
                    <a:lstStyle/>
                    <a:p>
                      <a:pPr algn="ctr"/>
                      <a:r>
                        <a:rPr lang="en-GB" sz="1200" dirty="0" smtClean="0"/>
                        <a:t>57</a:t>
                      </a:r>
                      <a:endParaRPr lang="en-GB" sz="1200" dirty="0"/>
                    </a:p>
                  </a:txBody>
                  <a:tcPr anchor="ctr"/>
                </a:tc>
                <a:tc>
                  <a:txBody>
                    <a:bodyPr/>
                    <a:lstStyle/>
                    <a:p>
                      <a:pPr algn="ctr"/>
                      <a:r>
                        <a:rPr lang="en-GB" sz="1200" dirty="0" smtClean="0"/>
                        <a:t>58</a:t>
                      </a:r>
                      <a:endParaRPr lang="en-GB" sz="1200" dirty="0"/>
                    </a:p>
                  </a:txBody>
                  <a:tcPr anchor="ctr"/>
                </a:tc>
                <a:tc>
                  <a:txBody>
                    <a:bodyPr/>
                    <a:lstStyle/>
                    <a:p>
                      <a:pPr algn="ctr"/>
                      <a:r>
                        <a:rPr lang="en-GB" sz="1200" dirty="0" smtClean="0"/>
                        <a:t>59</a:t>
                      </a:r>
                      <a:endParaRPr lang="en-GB" sz="1200" dirty="0"/>
                    </a:p>
                  </a:txBody>
                  <a:tcPr anchor="ctr"/>
                </a:tc>
                <a:tc>
                  <a:txBody>
                    <a:bodyPr/>
                    <a:lstStyle/>
                    <a:p>
                      <a:pPr algn="ctr"/>
                      <a:r>
                        <a:rPr lang="en-GB" sz="1200" dirty="0" smtClean="0"/>
                        <a:t>60</a:t>
                      </a:r>
                      <a:endParaRPr lang="en-GB" sz="1200" dirty="0"/>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algn="ctr"/>
                      <a:r>
                        <a:rPr lang="en-GB" sz="1200" dirty="0" smtClean="0"/>
                        <a:t>62</a:t>
                      </a:r>
                      <a:endParaRPr lang="en-GB" sz="1200" dirty="0"/>
                    </a:p>
                  </a:txBody>
                  <a:tcPr anchor="ctr"/>
                </a:tc>
                <a:tc>
                  <a:txBody>
                    <a:bodyPr/>
                    <a:lstStyle/>
                    <a:p>
                      <a:pPr algn="ctr"/>
                      <a:r>
                        <a:rPr lang="en-GB" sz="1200" dirty="0" smtClean="0"/>
                        <a:t>63</a:t>
                      </a:r>
                      <a:endParaRPr lang="en-GB" sz="1200" dirty="0"/>
                    </a:p>
                  </a:txBody>
                  <a:tcPr anchor="ctr"/>
                </a:tc>
                <a:tc>
                  <a:txBody>
                    <a:bodyPr/>
                    <a:lstStyle/>
                    <a:p>
                      <a:pPr algn="ctr"/>
                      <a:r>
                        <a:rPr lang="en-GB" sz="1200" dirty="0" smtClean="0"/>
                        <a:t>64</a:t>
                      </a:r>
                      <a:endParaRPr lang="en-GB" sz="1200" dirty="0"/>
                    </a:p>
                  </a:txBody>
                  <a:tcPr anchor="ctr"/>
                </a:tc>
                <a:tc>
                  <a:txBody>
                    <a:bodyPr/>
                    <a:lstStyle/>
                    <a:p>
                      <a:pPr algn="ctr"/>
                      <a:r>
                        <a:rPr lang="en-GB" sz="1200" dirty="0" smtClean="0"/>
                        <a:t>65</a:t>
                      </a:r>
                      <a:endParaRPr lang="en-GB" sz="1200" dirty="0"/>
                    </a:p>
                  </a:txBody>
                  <a:tcPr anchor="ctr">
                    <a:solidFill>
                      <a:srgbClr val="FF0000"/>
                    </a:solidFill>
                  </a:tcPr>
                </a:tc>
                <a:tc>
                  <a:txBody>
                    <a:bodyPr/>
                    <a:lstStyle/>
                    <a:p>
                      <a:pPr algn="ctr"/>
                      <a:r>
                        <a:rPr lang="en-GB" sz="1200" dirty="0" smtClean="0"/>
                        <a:t>66</a:t>
                      </a:r>
                      <a:endParaRPr lang="en-GB" sz="1200" dirty="0"/>
                    </a:p>
                  </a:txBody>
                  <a:tcPr anchor="ctr"/>
                </a:tc>
                <a:tc>
                  <a:txBody>
                    <a:bodyPr/>
                    <a:lstStyle/>
                    <a:p>
                      <a:pPr algn="ctr"/>
                      <a:r>
                        <a:rPr lang="en-GB" sz="1200" dirty="0" smtClean="0"/>
                        <a:t>67</a:t>
                      </a:r>
                      <a:endParaRPr lang="en-GB" sz="1200" dirty="0"/>
                    </a:p>
                  </a:txBody>
                  <a:tcPr anchor="ctr"/>
                </a:tc>
                <a:tc>
                  <a:txBody>
                    <a:bodyPr/>
                    <a:lstStyle/>
                    <a:p>
                      <a:pPr algn="ctr"/>
                      <a:r>
                        <a:rPr lang="en-GB" sz="1200" dirty="0" smtClean="0"/>
                        <a:t>68</a:t>
                      </a:r>
                      <a:endParaRPr lang="en-GB" sz="1200" dirty="0"/>
                    </a:p>
                  </a:txBody>
                  <a:tcPr anchor="ctr"/>
                </a:tc>
                <a:tc>
                  <a:txBody>
                    <a:bodyPr/>
                    <a:lstStyle/>
                    <a:p>
                      <a:pPr algn="ctr"/>
                      <a:r>
                        <a:rPr lang="en-GB" sz="1200" dirty="0" smtClean="0"/>
                        <a:t>69</a:t>
                      </a:r>
                      <a:endParaRPr lang="en-GB" sz="1200" dirty="0"/>
                    </a:p>
                  </a:txBody>
                  <a:tcPr anchor="ctr"/>
                </a:tc>
                <a:tc>
                  <a:txBody>
                    <a:bodyPr/>
                    <a:lstStyle/>
                    <a:p>
                      <a:pPr algn="ctr"/>
                      <a:r>
                        <a:rPr lang="en-GB" sz="1200" dirty="0" smtClean="0"/>
                        <a:t>70</a:t>
                      </a:r>
                      <a:endParaRPr lang="en-GB" sz="1200" dirty="0"/>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algn="ctr"/>
                      <a:r>
                        <a:rPr lang="en-GB" sz="1200" dirty="0" smtClean="0"/>
                        <a:t>72</a:t>
                      </a:r>
                      <a:endParaRPr lang="en-GB" sz="1200" dirty="0"/>
                    </a:p>
                  </a:txBody>
                  <a:tcPr anchor="ctr"/>
                </a:tc>
                <a:tc>
                  <a:txBody>
                    <a:bodyPr/>
                    <a:lstStyle/>
                    <a:p>
                      <a:pPr algn="ctr"/>
                      <a:r>
                        <a:rPr lang="en-GB" sz="1200" dirty="0" smtClean="0"/>
                        <a:t>73</a:t>
                      </a:r>
                      <a:endParaRPr lang="en-GB" sz="1200" dirty="0"/>
                    </a:p>
                  </a:txBody>
                  <a:tcPr anchor="ctr"/>
                </a:tc>
                <a:tc>
                  <a:txBody>
                    <a:bodyPr/>
                    <a:lstStyle/>
                    <a:p>
                      <a:pPr algn="ctr"/>
                      <a:r>
                        <a:rPr lang="en-GB" sz="1200" dirty="0" smtClean="0"/>
                        <a:t>74</a:t>
                      </a:r>
                      <a:endParaRPr lang="en-GB" sz="1200" dirty="0"/>
                    </a:p>
                  </a:txBody>
                  <a:tcPr anchor="ctr"/>
                </a:tc>
                <a:tc>
                  <a:txBody>
                    <a:bodyPr/>
                    <a:lstStyle/>
                    <a:p>
                      <a:pPr algn="ctr"/>
                      <a:r>
                        <a:rPr lang="en-GB" sz="1200" dirty="0" smtClean="0"/>
                        <a:t>75</a:t>
                      </a:r>
                      <a:endParaRPr lang="en-GB" sz="1200" dirty="0"/>
                    </a:p>
                  </a:txBody>
                  <a:tcPr anchor="ctr">
                    <a:solidFill>
                      <a:schemeClr val="accent4"/>
                    </a:solidFill>
                  </a:tcPr>
                </a:tc>
                <a:tc>
                  <a:txBody>
                    <a:bodyPr/>
                    <a:lstStyle/>
                    <a:p>
                      <a:pPr algn="ctr"/>
                      <a:r>
                        <a:rPr lang="en-GB" sz="1200" dirty="0" smtClean="0"/>
                        <a:t>76</a:t>
                      </a:r>
                      <a:endParaRPr lang="en-GB" sz="1200" dirty="0"/>
                    </a:p>
                  </a:txBody>
                  <a:tcPr anchor="ctr"/>
                </a:tc>
                <a:tc>
                  <a:txBody>
                    <a:bodyPr/>
                    <a:lstStyle/>
                    <a:p>
                      <a:pPr algn="ctr"/>
                      <a:r>
                        <a:rPr lang="en-GB" sz="1200" dirty="0" smtClean="0"/>
                        <a:t>77</a:t>
                      </a:r>
                      <a:endParaRPr lang="en-GB" sz="1200" dirty="0"/>
                    </a:p>
                  </a:txBody>
                  <a:tcPr anchor="ctr"/>
                </a:tc>
                <a:tc>
                  <a:txBody>
                    <a:bodyPr/>
                    <a:lstStyle/>
                    <a:p>
                      <a:pPr algn="ctr"/>
                      <a:r>
                        <a:rPr lang="en-GB" sz="1200" dirty="0" smtClean="0"/>
                        <a:t>78</a:t>
                      </a:r>
                      <a:endParaRPr lang="en-GB" sz="1200" dirty="0"/>
                    </a:p>
                  </a:txBody>
                  <a:tcPr anchor="ctr"/>
                </a:tc>
                <a:tc>
                  <a:txBody>
                    <a:bodyPr/>
                    <a:lstStyle/>
                    <a:p>
                      <a:pPr algn="ctr"/>
                      <a:r>
                        <a:rPr lang="en-GB" sz="1200" dirty="0" smtClean="0"/>
                        <a:t>79</a:t>
                      </a:r>
                      <a:endParaRPr lang="en-GB" sz="1200" dirty="0"/>
                    </a:p>
                  </a:txBody>
                  <a:tcPr anchor="ctr"/>
                </a:tc>
                <a:tc>
                  <a:txBody>
                    <a:bodyPr/>
                    <a:lstStyle/>
                    <a:p>
                      <a:pPr algn="ctr"/>
                      <a:r>
                        <a:rPr lang="en-GB" sz="1200" dirty="0" smtClean="0"/>
                        <a:t>80</a:t>
                      </a:r>
                      <a:endParaRPr lang="en-GB" sz="1200" dirty="0"/>
                    </a:p>
                  </a:txBody>
                  <a:tcPr anchor="ctr">
                    <a:solidFill>
                      <a:schemeClr val="accent4"/>
                    </a:solidFill>
                  </a:tcPr>
                </a:tc>
              </a:tr>
              <a:tr h="453822">
                <a:tc>
                  <a:txBody>
                    <a:bodyPr/>
                    <a:lstStyle/>
                    <a:p>
                      <a:pPr algn="ctr"/>
                      <a:r>
                        <a:rPr lang="en-GB" sz="1200" dirty="0" smtClean="0"/>
                        <a:t>81</a:t>
                      </a:r>
                      <a:endParaRPr lang="en-GB" sz="1200" dirty="0"/>
                    </a:p>
                  </a:txBody>
                  <a:tcPr anchor="ctr"/>
                </a:tc>
                <a:tc>
                  <a:txBody>
                    <a:bodyPr/>
                    <a:lstStyle/>
                    <a:p>
                      <a:pPr algn="ctr"/>
                      <a:r>
                        <a:rPr lang="en-GB" sz="1200" dirty="0" smtClean="0"/>
                        <a:t>82</a:t>
                      </a:r>
                      <a:endParaRPr lang="en-GB" sz="1200" dirty="0"/>
                    </a:p>
                  </a:txBody>
                  <a:tcPr anchor="ctr"/>
                </a:tc>
                <a:tc>
                  <a:txBody>
                    <a:bodyPr/>
                    <a:lstStyle/>
                    <a:p>
                      <a:pPr algn="ctr"/>
                      <a:r>
                        <a:rPr lang="en-GB" sz="1200" dirty="0" smtClean="0"/>
                        <a:t>83</a:t>
                      </a:r>
                      <a:endParaRPr lang="en-GB" sz="1200" dirty="0"/>
                    </a:p>
                  </a:txBody>
                  <a:tcPr anchor="ctr"/>
                </a:tc>
                <a:tc>
                  <a:txBody>
                    <a:bodyPr/>
                    <a:lstStyle/>
                    <a:p>
                      <a:pPr algn="ctr"/>
                      <a:r>
                        <a:rPr lang="en-GB" sz="1200" dirty="0" smtClean="0"/>
                        <a:t>84</a:t>
                      </a:r>
                      <a:endParaRPr lang="en-GB" sz="1200" dirty="0"/>
                    </a:p>
                  </a:txBody>
                  <a:tcPr anchor="ctr"/>
                </a:tc>
                <a:tc>
                  <a:txBody>
                    <a:bodyPr/>
                    <a:lstStyle/>
                    <a:p>
                      <a:pPr algn="ctr"/>
                      <a:r>
                        <a:rPr lang="en-GB" sz="1200" dirty="0" smtClean="0"/>
                        <a:t>85</a:t>
                      </a:r>
                      <a:endParaRPr lang="en-GB" sz="1200" dirty="0"/>
                    </a:p>
                  </a:txBody>
                  <a:tcPr anchor="ctr">
                    <a:solidFill>
                      <a:srgbClr val="FF0000"/>
                    </a:solidFill>
                  </a:tcPr>
                </a:tc>
                <a:tc>
                  <a:txBody>
                    <a:bodyPr/>
                    <a:lstStyle/>
                    <a:p>
                      <a:pPr algn="ctr"/>
                      <a:r>
                        <a:rPr lang="en-GB" sz="1200" dirty="0" smtClean="0"/>
                        <a:t>86</a:t>
                      </a:r>
                      <a:endParaRPr lang="en-GB" sz="1200" dirty="0"/>
                    </a:p>
                  </a:txBody>
                  <a:tcPr anchor="ctr"/>
                </a:tc>
                <a:tc>
                  <a:txBody>
                    <a:bodyPr/>
                    <a:lstStyle/>
                    <a:p>
                      <a:pPr algn="ctr"/>
                      <a:r>
                        <a:rPr lang="en-GB" sz="1200" dirty="0" smtClean="0"/>
                        <a:t>87</a:t>
                      </a:r>
                      <a:endParaRPr lang="en-GB" sz="1200" dirty="0"/>
                    </a:p>
                  </a:txBody>
                  <a:tcPr anchor="ctr"/>
                </a:tc>
                <a:tc>
                  <a:txBody>
                    <a:bodyPr/>
                    <a:lstStyle/>
                    <a:p>
                      <a:pPr algn="ctr"/>
                      <a:r>
                        <a:rPr lang="en-GB" sz="1200" dirty="0" smtClean="0"/>
                        <a:t>88</a:t>
                      </a:r>
                      <a:endParaRPr lang="en-GB" sz="1200" dirty="0"/>
                    </a:p>
                  </a:txBody>
                  <a:tcPr anchor="ctr"/>
                </a:tc>
                <a:tc>
                  <a:txBody>
                    <a:bodyPr/>
                    <a:lstStyle/>
                    <a:p>
                      <a:pPr algn="ctr"/>
                      <a:r>
                        <a:rPr lang="en-GB" sz="1200" dirty="0" smtClean="0"/>
                        <a:t>89</a:t>
                      </a:r>
                      <a:endParaRPr lang="en-GB" sz="1200" dirty="0"/>
                    </a:p>
                  </a:txBody>
                  <a:tcPr anchor="ctr"/>
                </a:tc>
                <a:tc>
                  <a:txBody>
                    <a:bodyPr/>
                    <a:lstStyle/>
                    <a:p>
                      <a:pPr algn="ctr"/>
                      <a:r>
                        <a:rPr lang="en-GB" sz="1200" dirty="0" smtClean="0"/>
                        <a:t>90</a:t>
                      </a:r>
                      <a:endParaRPr lang="en-GB" sz="1200" dirty="0"/>
                    </a:p>
                  </a:txBody>
                  <a:tcPr anchor="ctr">
                    <a:solidFill>
                      <a:schemeClr val="accent4"/>
                    </a:solidFill>
                  </a:tcPr>
                </a:tc>
              </a:tr>
              <a:tr h="453822">
                <a:tc>
                  <a:txBody>
                    <a:bodyPr/>
                    <a:lstStyle/>
                    <a:p>
                      <a:pPr algn="ctr"/>
                      <a:r>
                        <a:rPr lang="en-GB" sz="1200" dirty="0" smtClean="0"/>
                        <a:t>91</a:t>
                      </a:r>
                      <a:endParaRPr lang="en-GB" sz="1200" dirty="0"/>
                    </a:p>
                  </a:txBody>
                  <a:tcPr anchor="ctr"/>
                </a:tc>
                <a:tc>
                  <a:txBody>
                    <a:bodyPr/>
                    <a:lstStyle/>
                    <a:p>
                      <a:pPr algn="ctr"/>
                      <a:r>
                        <a:rPr lang="en-GB" sz="1200" dirty="0" smtClean="0"/>
                        <a:t>92</a:t>
                      </a:r>
                      <a:endParaRPr lang="en-GB" sz="1200" dirty="0"/>
                    </a:p>
                  </a:txBody>
                  <a:tcPr anchor="ctr"/>
                </a:tc>
                <a:tc>
                  <a:txBody>
                    <a:bodyPr/>
                    <a:lstStyle/>
                    <a:p>
                      <a:pPr algn="ctr"/>
                      <a:r>
                        <a:rPr lang="en-GB" sz="1200" dirty="0" smtClean="0"/>
                        <a:t>93</a:t>
                      </a:r>
                      <a:endParaRPr lang="en-GB" sz="1200" dirty="0"/>
                    </a:p>
                  </a:txBody>
                  <a:tcPr anchor="ctr"/>
                </a:tc>
                <a:tc>
                  <a:txBody>
                    <a:bodyPr/>
                    <a:lstStyle/>
                    <a:p>
                      <a:pPr algn="ctr"/>
                      <a:r>
                        <a:rPr lang="en-GB" sz="1200" dirty="0" smtClean="0"/>
                        <a:t>94</a:t>
                      </a:r>
                      <a:endParaRPr lang="en-GB" sz="1200" dirty="0"/>
                    </a:p>
                  </a:txBody>
                  <a:tcPr anchor="ctr"/>
                </a:tc>
                <a:tc>
                  <a:txBody>
                    <a:bodyPr/>
                    <a:lstStyle/>
                    <a:p>
                      <a:pPr algn="ctr"/>
                      <a:r>
                        <a:rPr lang="en-GB" sz="1200" dirty="0" smtClean="0"/>
                        <a:t>95</a:t>
                      </a:r>
                      <a:endParaRPr lang="en-GB" sz="1200" dirty="0"/>
                    </a:p>
                  </a:txBody>
                  <a:tcPr anchor="ctr">
                    <a:solidFill>
                      <a:srgbClr val="FF0000"/>
                    </a:solidFill>
                  </a:tcPr>
                </a:tc>
                <a:tc>
                  <a:txBody>
                    <a:bodyPr/>
                    <a:lstStyle/>
                    <a:p>
                      <a:pPr algn="ctr"/>
                      <a:r>
                        <a:rPr lang="en-GB" sz="1200" dirty="0" smtClean="0"/>
                        <a:t>96</a:t>
                      </a:r>
                      <a:endParaRPr lang="en-GB" sz="1200" dirty="0"/>
                    </a:p>
                  </a:txBody>
                  <a:tcPr anchor="ctr"/>
                </a:tc>
                <a:tc>
                  <a:txBody>
                    <a:bodyPr/>
                    <a:lstStyle/>
                    <a:p>
                      <a:pPr algn="ctr"/>
                      <a:r>
                        <a:rPr lang="en-GB" sz="1200" dirty="0" smtClean="0"/>
                        <a:t>97</a:t>
                      </a:r>
                      <a:endParaRPr lang="en-GB" sz="1200" dirty="0"/>
                    </a:p>
                  </a:txBody>
                  <a:tcPr anchor="ctr"/>
                </a:tc>
                <a:tc>
                  <a:txBody>
                    <a:bodyPr/>
                    <a:lstStyle/>
                    <a:p>
                      <a:pPr algn="ctr"/>
                      <a:r>
                        <a:rPr lang="en-GB" sz="1200" dirty="0" smtClean="0"/>
                        <a:t>98</a:t>
                      </a:r>
                      <a:endParaRPr lang="en-GB" sz="1200" dirty="0"/>
                    </a:p>
                  </a:txBody>
                  <a:tcPr anchor="ctr"/>
                </a:tc>
                <a:tc>
                  <a:txBody>
                    <a:bodyPr/>
                    <a:lstStyle/>
                    <a:p>
                      <a:pPr algn="ctr"/>
                      <a:r>
                        <a:rPr lang="en-GB" sz="1200" dirty="0" smtClean="0"/>
                        <a:t>99</a:t>
                      </a:r>
                      <a:endParaRPr lang="en-GB" sz="1200" dirty="0"/>
                    </a:p>
                  </a:txBody>
                  <a:tcPr anchor="ctr"/>
                </a:tc>
                <a:tc>
                  <a:txBody>
                    <a:bodyPr/>
                    <a:lstStyle/>
                    <a:p>
                      <a:pPr algn="ctr"/>
                      <a:r>
                        <a:rPr lang="en-GB" sz="1200" dirty="0" smtClean="0"/>
                        <a:t>100</a:t>
                      </a:r>
                      <a:endParaRPr lang="en-GB" sz="1200" dirty="0"/>
                    </a:p>
                  </a:txBody>
                  <a:tcPr marL="36000" marR="36000" anchor="ctr">
                    <a:solidFill>
                      <a:schemeClr val="accent4"/>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34285013"/>
              </p:ext>
            </p:extLst>
          </p:nvPr>
        </p:nvGraphicFramePr>
        <p:xfrm>
          <a:off x="4860032" y="1268760"/>
          <a:ext cx="3984100" cy="4538220"/>
        </p:xfrm>
        <a:graphic>
          <a:graphicData uri="http://schemas.openxmlformats.org/drawingml/2006/table">
            <a:tbl>
              <a:tblPr firstRow="1" bandRow="1">
                <a:tableStyleId>{5940675A-B579-460E-94D1-54222C63F5DA}</a:tableStyleId>
              </a:tblPr>
              <a:tblGrid>
                <a:gridCol w="398410"/>
                <a:gridCol w="398410"/>
                <a:gridCol w="398410"/>
                <a:gridCol w="398410"/>
                <a:gridCol w="398410"/>
                <a:gridCol w="398410"/>
                <a:gridCol w="398410"/>
                <a:gridCol w="398410"/>
                <a:gridCol w="398410"/>
                <a:gridCol w="398410"/>
              </a:tblGrid>
              <a:tr h="453822">
                <a:tc>
                  <a:txBody>
                    <a:bodyPr/>
                    <a:lstStyle/>
                    <a:p>
                      <a:pPr algn="ctr"/>
                      <a:r>
                        <a:rPr lang="en-GB" sz="1200" dirty="0" smtClean="0"/>
                        <a:t>1</a:t>
                      </a:r>
                      <a:endParaRPr lang="en-GB" sz="1200" dirty="0"/>
                    </a:p>
                  </a:txBody>
                  <a:tcPr anchor="ctr">
                    <a:solidFill>
                      <a:schemeClr val="accent4"/>
                    </a:solidFill>
                  </a:tcPr>
                </a:tc>
                <a:tc>
                  <a:txBody>
                    <a:bodyPr/>
                    <a:lstStyle/>
                    <a:p>
                      <a:pPr algn="ctr"/>
                      <a:r>
                        <a:rPr lang="en-GB" sz="1200" dirty="0" smtClean="0"/>
                        <a:t>2</a:t>
                      </a:r>
                      <a:endParaRPr lang="en-GB" sz="1200" dirty="0"/>
                    </a:p>
                  </a:txBody>
                  <a:tcPr anchor="ctr"/>
                </a:tc>
                <a:tc>
                  <a:txBody>
                    <a:bodyPr/>
                    <a:lstStyle/>
                    <a:p>
                      <a:pPr algn="ctr"/>
                      <a:r>
                        <a:rPr lang="en-GB" sz="1200" dirty="0" smtClean="0"/>
                        <a:t>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11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18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19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21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24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25</a:t>
                      </a:r>
                      <a:endParaRPr lang="en-GB" sz="1200" kern="1200" dirty="0">
                        <a:solidFill>
                          <a:schemeClr val="tx1"/>
                        </a:solidFill>
                        <a:latin typeface="+mn-lt"/>
                        <a:ea typeface="+mn-ea"/>
                        <a:cs typeface="+mn-cs"/>
                      </a:endParaRPr>
                    </a:p>
                  </a:txBody>
                  <a:tcPr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26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28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29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31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35</a:t>
                      </a:r>
                      <a:endParaRPr lang="en-GB" sz="1200" kern="1200" dirty="0">
                        <a:solidFill>
                          <a:schemeClr val="tx1"/>
                        </a:solidFill>
                        <a:latin typeface="+mn-lt"/>
                        <a:ea typeface="+mn-ea"/>
                        <a:cs typeface="+mn-cs"/>
                      </a:endParaRPr>
                    </a:p>
                  </a:txBody>
                  <a:tcPr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36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38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39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41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46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48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49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51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54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55</a:t>
                      </a:r>
                      <a:endParaRPr lang="en-GB" sz="1200" kern="1200" dirty="0">
                        <a:solidFill>
                          <a:schemeClr val="tx1"/>
                        </a:solidFill>
                        <a:latin typeface="+mn-lt"/>
                        <a:ea typeface="+mn-ea"/>
                        <a:cs typeface="+mn-cs"/>
                      </a:endParaRPr>
                    </a:p>
                  </a:txBody>
                  <a:tcPr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56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58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59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61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65</a:t>
                      </a:r>
                      <a:endParaRPr lang="en-GB" sz="1200" kern="1200" dirty="0">
                        <a:solidFill>
                          <a:schemeClr val="tx1"/>
                        </a:solidFill>
                        <a:latin typeface="+mn-lt"/>
                        <a:ea typeface="+mn-ea"/>
                        <a:cs typeface="+mn-cs"/>
                      </a:endParaRPr>
                    </a:p>
                  </a:txBody>
                  <a:tcPr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66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68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69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71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75</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76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78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79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81</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83</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84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85</a:t>
                      </a:r>
                      <a:endParaRPr lang="en-GB" sz="1200" kern="1200" dirty="0">
                        <a:solidFill>
                          <a:schemeClr val="tx1"/>
                        </a:solidFill>
                        <a:latin typeface="+mn-lt"/>
                        <a:ea typeface="+mn-ea"/>
                        <a:cs typeface="+mn-cs"/>
                      </a:endParaRPr>
                    </a:p>
                  </a:txBody>
                  <a:tcPr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86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87</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88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89</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90</a:t>
                      </a:r>
                      <a:endParaRPr lang="en-GB" sz="1200" kern="1200" dirty="0">
                        <a:solidFill>
                          <a:schemeClr val="tx1"/>
                        </a:solidFill>
                        <a:latin typeface="+mn-lt"/>
                        <a:ea typeface="+mn-ea"/>
                        <a:cs typeface="+mn-cs"/>
                      </a:endParaRPr>
                    </a:p>
                  </a:txBody>
                  <a:tcPr anchor="ctr">
                    <a:solidFill>
                      <a:schemeClr val="accent4"/>
                    </a:solidFill>
                  </a:tcPr>
                </a:tc>
              </a:tr>
              <a:tr h="453822">
                <a:tc>
                  <a:txBody>
                    <a:bodyPr/>
                    <a:lstStyle/>
                    <a:p>
                      <a:pPr algn="ctr"/>
                      <a:r>
                        <a:rPr lang="en-GB" sz="1200" dirty="0" smtClean="0"/>
                        <a:t>91</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92</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93</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94</a:t>
                      </a:r>
                      <a:endParaRPr lang="en-GB" sz="1200" kern="1200" dirty="0">
                        <a:solidFill>
                          <a:schemeClr val="tx1"/>
                        </a:solidFill>
                        <a:latin typeface="+mn-lt"/>
                        <a:ea typeface="+mn-ea"/>
                        <a:cs typeface="+mn-cs"/>
                      </a:endParaRPr>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95</a:t>
                      </a:r>
                      <a:endParaRPr lang="en-GB" sz="1200" kern="1200" dirty="0">
                        <a:solidFill>
                          <a:schemeClr val="tx1"/>
                        </a:solidFill>
                        <a:latin typeface="+mn-lt"/>
                        <a:ea typeface="+mn-ea"/>
                        <a:cs typeface="+mn-cs"/>
                      </a:endParaRPr>
                    </a:p>
                  </a:txBody>
                  <a:tcPr anchor="ctr">
                    <a:noFill/>
                  </a:tcPr>
                </a:tc>
                <a:tc>
                  <a:txBody>
                    <a:bodyPr/>
                    <a:lstStyle/>
                    <a:p>
                      <a:pPr marL="0" algn="ctr" defTabSz="457200" rtl="0" eaLnBrk="1" latinLnBrk="0" hangingPunct="1"/>
                      <a:r>
                        <a:rPr lang="en-GB" sz="1200" kern="1200" dirty="0" smtClean="0">
                          <a:solidFill>
                            <a:schemeClr val="tx1"/>
                          </a:solidFill>
                          <a:latin typeface="+mn-lt"/>
                          <a:ea typeface="+mn-ea"/>
                          <a:cs typeface="+mn-cs"/>
                        </a:rPr>
                        <a:t>96</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97</a:t>
                      </a:r>
                      <a:endParaRPr lang="en-GB" sz="1200" dirty="0"/>
                    </a:p>
                  </a:txBody>
                  <a:tcPr anchor="ctr"/>
                </a:tc>
                <a:tc>
                  <a:txBody>
                    <a:bodyPr/>
                    <a:lstStyle/>
                    <a:p>
                      <a:pPr marL="0" algn="ctr" defTabSz="457200" rtl="0" eaLnBrk="1" latinLnBrk="0" hangingPunct="1"/>
                      <a:r>
                        <a:rPr lang="en-GB" sz="1200" kern="1200" dirty="0" smtClean="0">
                          <a:solidFill>
                            <a:schemeClr val="tx1"/>
                          </a:solidFill>
                          <a:latin typeface="+mn-lt"/>
                          <a:ea typeface="+mn-ea"/>
                          <a:cs typeface="+mn-cs"/>
                        </a:rPr>
                        <a:t>98</a:t>
                      </a:r>
                      <a:endParaRPr lang="en-GB" sz="1200" kern="1200" dirty="0">
                        <a:solidFill>
                          <a:schemeClr val="tx1"/>
                        </a:solidFill>
                        <a:latin typeface="+mn-lt"/>
                        <a:ea typeface="+mn-ea"/>
                        <a:cs typeface="+mn-cs"/>
                      </a:endParaRPr>
                    </a:p>
                  </a:txBody>
                  <a:tcPr anchor="ctr">
                    <a:solidFill>
                      <a:schemeClr val="accent4"/>
                    </a:solidFill>
                  </a:tcPr>
                </a:tc>
                <a:tc>
                  <a:txBody>
                    <a:bodyPr/>
                    <a:lstStyle/>
                    <a:p>
                      <a:pPr algn="ctr"/>
                      <a:r>
                        <a:rPr lang="en-GB" sz="1200" dirty="0" smtClean="0"/>
                        <a:t>99</a:t>
                      </a:r>
                      <a:endParaRPr lang="en-GB" sz="1200" dirty="0"/>
                    </a:p>
                  </a:txBody>
                  <a:tcPr anchor="ctr">
                    <a:solidFill>
                      <a:schemeClr val="accent4"/>
                    </a:solidFill>
                  </a:tcPr>
                </a:tc>
                <a:tc>
                  <a:txBody>
                    <a:bodyPr/>
                    <a:lstStyle/>
                    <a:p>
                      <a:pPr marL="0" algn="ctr" defTabSz="457200" rtl="0" eaLnBrk="1" latinLnBrk="0" hangingPunct="1"/>
                      <a:r>
                        <a:rPr lang="en-GB" sz="1200" kern="1200" dirty="0" smtClean="0">
                          <a:solidFill>
                            <a:schemeClr val="tx1"/>
                          </a:solidFill>
                          <a:latin typeface="+mn-lt"/>
                          <a:ea typeface="+mn-ea"/>
                          <a:cs typeface="+mn-cs"/>
                        </a:rPr>
                        <a:t>100</a:t>
                      </a:r>
                      <a:endParaRPr lang="en-GB" sz="1200" kern="1200" dirty="0">
                        <a:solidFill>
                          <a:schemeClr val="tx1"/>
                        </a:solidFill>
                        <a:latin typeface="+mn-lt"/>
                        <a:ea typeface="+mn-ea"/>
                        <a:cs typeface="+mn-cs"/>
                      </a:endParaRPr>
                    </a:p>
                  </a:txBody>
                  <a:tcPr marL="36000" marR="36000" anchor="ctr">
                    <a:solidFill>
                      <a:schemeClr val="accent4"/>
                    </a:solidFill>
                  </a:tcPr>
                </a:tc>
              </a:tr>
            </a:tbl>
          </a:graphicData>
        </a:graphic>
      </p:graphicFrame>
    </p:spTree>
    <p:extLst>
      <p:ext uri="{BB962C8B-B14F-4D97-AF65-F5344CB8AC3E}">
        <p14:creationId xmlns:p14="http://schemas.microsoft.com/office/powerpoint/2010/main" val="220875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5E-6 3.33333E-6 L 0.45677 3.33333E-6 " pathEditMode="relative" rAng="0" ptsTypes="AA">
                                      <p:cBhvr>
                                        <p:cTn id="6" dur="3000" fill="hold"/>
                                        <p:tgtEl>
                                          <p:spTgt spid="4"/>
                                        </p:tgtEl>
                                        <p:attrNameLst>
                                          <p:attrName>ppt_x</p:attrName>
                                          <p:attrName>ppt_y</p:attrName>
                                        </p:attrNameLst>
                                      </p:cBhvr>
                                      <p:rCtr x="22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Template>
  <TotalTime>783</TotalTime>
  <Words>2523</Words>
  <Application>Microsoft Office PowerPoint</Application>
  <PresentationFormat>On-screen Show (4:3)</PresentationFormat>
  <Paragraphs>2278</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Courier New</vt:lpstr>
      <vt:lpstr>Trebuchet MS</vt:lpstr>
      <vt:lpstr>Verdana</vt:lpstr>
      <vt:lpstr>Wingdings 2</vt:lpstr>
      <vt:lpstr>Spring</vt:lpstr>
      <vt:lpstr>Prime Numbers</vt:lpstr>
      <vt:lpstr>A prime number has only 2 factors: 1 and itself.  1 is not a prime factor as it has only 1 factor.</vt:lpstr>
      <vt:lpstr>Finding the prime numbers between 1 &amp; 100.</vt:lpstr>
      <vt:lpstr>1. Shade in 1 as it is not a prime number.  2. The first prime number is 2. Shade in all multiples of 2 (except 2) </vt:lpstr>
      <vt:lpstr>PowerPoint Presentation</vt:lpstr>
      <vt:lpstr>The next prime number is 3. Colour in all multiples of 3 (not 3). Some will have already been coloured in.   To check if larger numbers are factors of 3, add the digits together. If the total is a multiple of 3, then the number will be too.                                 eg 87  8+7=15 (15 is a multiple of 3 so 87 is too)    </vt:lpstr>
      <vt:lpstr>Multiples of 3     Coloured in already</vt:lpstr>
      <vt:lpstr>The next prime number is 5. Colour in all multiples of 5 (not 5). Some will have already been coloured in.</vt:lpstr>
      <vt:lpstr>Multiples of 5     Coloured in already</vt:lpstr>
      <vt:lpstr>The next prime number is 7. Colour in all multiples of 7 (not 7). Some will have already been coloured in.</vt:lpstr>
      <vt:lpstr>Multiples of 7     Coloured in already</vt:lpstr>
      <vt:lpstr>The next prime number is 11. However 11 x 11=121 121&gt;100 There is no need to check for multiples of 11 if all the multiples of 2,3,5 &amp; 7 have been coloured in.  The remaining numbers are all prime numbers.  There should be 25 of them.</vt:lpstr>
      <vt:lpstr>Prime numbers between 1 - 100</vt:lpstr>
      <vt:lpstr>Extension: finding the prime numbers 101-200.</vt:lpstr>
      <vt:lpstr>Besides finding multiples of 2,3,5 &amp; 7, what other prime numbers will you need to find multiples of?  Check the squares of the next few prime numbers:11, 13 &amp; 17</vt:lpstr>
      <vt:lpstr>11 x 11= 13 x 13= 17 x 17=</vt:lpstr>
      <vt:lpstr>Finding prime numbers between 101-200</vt:lpstr>
      <vt:lpstr> Prime numbers 101-200</vt:lpstr>
      <vt:lpstr>Multiples of 3     Coloured in already</vt:lpstr>
      <vt:lpstr>Multiples of 5     Coloured in already</vt:lpstr>
      <vt:lpstr>Multiples of 7      Coloured in already</vt:lpstr>
      <vt:lpstr>Multiples of 11      Coloured in already</vt:lpstr>
      <vt:lpstr>Multiples of 13      Coloured in already</vt:lpstr>
      <vt:lpstr>PowerPoint Presentation</vt:lpstr>
      <vt:lpstr>Make a tally chart of the number of prime numbers in each 25 block: </vt:lpstr>
      <vt:lpstr>  Make an intelligent estimate of how many prime numbers there will be in the next four 25 blocks: 201-225 226-250 251-275 276-300 (answers on next slide)  </vt:lpstr>
      <vt:lpstr>PowerPoint Presentation</vt:lpstr>
      <vt:lpstr>Make a tally chart of the last digit (units) of each prime number between 1-200</vt:lpstr>
      <vt:lpstr>a) Which 4 digits are never at the end of a prime number?  b) Which 2 digits are only each found at the end of one prime number?  c) Which four digits do most prime numbers end with?  d) Which is the most common digit in the units column of prime numbers?      </vt:lpstr>
      <vt:lpstr>Finally: choose a prime number (not 2) Square it. + 5 ÷ 8 What is the remainder?</vt:lpstr>
      <vt:lpstr>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 Numbers</dc:title>
  <dc:creator>Peter</dc:creator>
  <cp:lastModifiedBy>Peter Barnett</cp:lastModifiedBy>
  <cp:revision>39</cp:revision>
  <dcterms:created xsi:type="dcterms:W3CDTF">2016-08-19T20:42:49Z</dcterms:created>
  <dcterms:modified xsi:type="dcterms:W3CDTF">2016-09-06T08:06:09Z</dcterms:modified>
</cp:coreProperties>
</file>