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9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3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7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8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1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2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6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8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7D8B-12E0-5D45-8AE3-FE6DEAB8C361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E0942-1D38-4842-863F-29707C2C3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7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Mental </a:t>
            </a:r>
            <a:r>
              <a:rPr lang="en-US" u="sng" dirty="0" err="1" smtClean="0">
                <a:solidFill>
                  <a:srgbClr val="FF0000"/>
                </a:solidFill>
              </a:rPr>
              <a:t>Maths</a:t>
            </a:r>
            <a:r>
              <a:rPr lang="en-US" u="sng" dirty="0" smtClean="0">
                <a:solidFill>
                  <a:srgbClr val="FF0000"/>
                </a:solidFill>
              </a:rPr>
              <a:t> Warm Up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3200" u="sng" dirty="0" smtClean="0"/>
              <a:t>WALT: I can state what fraction and percentage of a shape is shaded</a:t>
            </a:r>
            <a:endParaRPr lang="en-US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17526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Example:</a:t>
            </a:r>
          </a:p>
          <a:p>
            <a:r>
              <a:rPr lang="en-US" dirty="0"/>
              <a:t>                                       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62947"/>
              </p:ext>
            </p:extLst>
          </p:nvPr>
        </p:nvGraphicFramePr>
        <p:xfrm>
          <a:off x="1907704" y="3933056"/>
          <a:ext cx="2304255" cy="1255256"/>
        </p:xfrm>
        <a:graphic>
          <a:graphicData uri="http://schemas.openxmlformats.org/drawingml/2006/table">
            <a:tbl>
              <a:tblPr/>
              <a:tblGrid>
                <a:gridCol w="460851"/>
                <a:gridCol w="460851"/>
                <a:gridCol w="460851"/>
                <a:gridCol w="460851"/>
                <a:gridCol w="460851"/>
              </a:tblGrid>
              <a:tr h="627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27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4008" y="3284984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Calculate how many squares altogether (2 x 5 = 10)</a:t>
            </a:r>
          </a:p>
          <a:p>
            <a:pPr marL="342900" indent="-342900">
              <a:buAutoNum type="arabicPeriod"/>
            </a:pPr>
            <a:r>
              <a:rPr lang="en-US" dirty="0" smtClean="0"/>
              <a:t>Count how many are shaded (7)</a:t>
            </a:r>
          </a:p>
          <a:p>
            <a:pPr marL="342900" indent="-342900">
              <a:buAutoNum type="arabicPeriod"/>
            </a:pPr>
            <a:r>
              <a:rPr lang="en-US" dirty="0" smtClean="0"/>
              <a:t>Represent this as a fraction </a:t>
            </a:r>
            <a:r>
              <a:rPr lang="en-US" dirty="0" smtClean="0">
                <a:solidFill>
                  <a:srgbClr val="000099"/>
                </a:solidFill>
              </a:rPr>
              <a:t>(</a:t>
            </a:r>
            <a:r>
              <a:rPr lang="en-US" baseline="30000" dirty="0" smtClean="0">
                <a:solidFill>
                  <a:srgbClr val="000099"/>
                </a:solidFill>
              </a:rPr>
              <a:t>7</a:t>
            </a:r>
            <a:r>
              <a:rPr lang="en-US" dirty="0" smtClean="0">
                <a:solidFill>
                  <a:srgbClr val="000099"/>
                </a:solidFill>
              </a:rPr>
              <a:t>/</a:t>
            </a:r>
            <a:r>
              <a:rPr lang="en-US" baseline="-25000" dirty="0" smtClean="0">
                <a:solidFill>
                  <a:srgbClr val="000099"/>
                </a:solidFill>
              </a:rPr>
              <a:t>10</a:t>
            </a:r>
            <a:r>
              <a:rPr lang="en-US" dirty="0" smtClean="0">
                <a:solidFill>
                  <a:srgbClr val="000099"/>
                </a:solidFill>
              </a:rPr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Convert into percentage </a:t>
            </a:r>
            <a:r>
              <a:rPr lang="en-US" dirty="0" smtClean="0">
                <a:solidFill>
                  <a:srgbClr val="000099"/>
                </a:solidFill>
              </a:rPr>
              <a:t>(70%)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13822" y="5769972"/>
            <a:ext cx="722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Top Tip! </a:t>
            </a:r>
            <a:r>
              <a:rPr lang="en-US" dirty="0" smtClean="0"/>
              <a:t>Use your </a:t>
            </a:r>
            <a:r>
              <a:rPr lang="en-US" i="1" dirty="0" smtClean="0"/>
              <a:t>calculator</a:t>
            </a:r>
            <a:r>
              <a:rPr lang="en-US" dirty="0" smtClean="0"/>
              <a:t> to find percentages from fractions!! </a:t>
            </a:r>
          </a:p>
          <a:p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baseline="30000" dirty="0" smtClean="0"/>
              <a:t>7</a:t>
            </a:r>
            <a:r>
              <a:rPr lang="en-US" dirty="0" smtClean="0"/>
              <a:t>/</a:t>
            </a:r>
            <a:r>
              <a:rPr lang="en-US" baseline="-25000" dirty="0" smtClean="0"/>
              <a:t>9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(7 ÷ 9) x 100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77.8%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69" y="5561772"/>
            <a:ext cx="1551053" cy="119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6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4624"/>
            <a:ext cx="7772400" cy="1470025"/>
          </a:xfrm>
        </p:spPr>
        <p:txBody>
          <a:bodyPr/>
          <a:lstStyle/>
          <a:p>
            <a:r>
              <a:rPr lang="en-US" sz="3200" u="sng" dirty="0" smtClean="0"/>
              <a:t>WALT: I can state what fraction and percentage of a shape is shaded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512759"/>
              </p:ext>
            </p:extLst>
          </p:nvPr>
        </p:nvGraphicFramePr>
        <p:xfrm>
          <a:off x="611560" y="5157192"/>
          <a:ext cx="2164062" cy="1613164"/>
        </p:xfrm>
        <a:graphic>
          <a:graphicData uri="http://schemas.openxmlformats.org/drawingml/2006/table">
            <a:tbl>
              <a:tblPr/>
              <a:tblGrid>
                <a:gridCol w="360677"/>
                <a:gridCol w="360677"/>
                <a:gridCol w="360677"/>
                <a:gridCol w="360677"/>
                <a:gridCol w="360677"/>
                <a:gridCol w="360677"/>
              </a:tblGrid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377835"/>
              </p:ext>
            </p:extLst>
          </p:nvPr>
        </p:nvGraphicFramePr>
        <p:xfrm>
          <a:off x="755576" y="1412776"/>
          <a:ext cx="1656184" cy="1440160"/>
        </p:xfrm>
        <a:graphic>
          <a:graphicData uri="http://schemas.openxmlformats.org/drawingml/2006/table">
            <a:tbl>
              <a:tblPr/>
              <a:tblGrid>
                <a:gridCol w="414046"/>
                <a:gridCol w="414046"/>
                <a:gridCol w="414046"/>
                <a:gridCol w="414046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861614"/>
              </p:ext>
            </p:extLst>
          </p:nvPr>
        </p:nvGraphicFramePr>
        <p:xfrm>
          <a:off x="755576" y="3284984"/>
          <a:ext cx="1800200" cy="1512170"/>
        </p:xfrm>
        <a:graphic>
          <a:graphicData uri="http://schemas.openxmlformats.org/drawingml/2006/table">
            <a:tbl>
              <a:tblPr/>
              <a:tblGrid>
                <a:gridCol w="360040"/>
                <a:gridCol w="360040"/>
                <a:gridCol w="360040"/>
                <a:gridCol w="360040"/>
                <a:gridCol w="360040"/>
              </a:tblGrid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77220"/>
              </p:ext>
            </p:extLst>
          </p:nvPr>
        </p:nvGraphicFramePr>
        <p:xfrm>
          <a:off x="5292080" y="1484784"/>
          <a:ext cx="1800200" cy="1440160"/>
        </p:xfrm>
        <a:graphic>
          <a:graphicData uri="http://schemas.openxmlformats.org/drawingml/2006/table">
            <a:tbl>
              <a:tblPr/>
              <a:tblGrid>
                <a:gridCol w="360040"/>
                <a:gridCol w="360040"/>
                <a:gridCol w="360040"/>
                <a:gridCol w="360040"/>
                <a:gridCol w="36004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09938"/>
              </p:ext>
            </p:extLst>
          </p:nvPr>
        </p:nvGraphicFramePr>
        <p:xfrm>
          <a:off x="5076056" y="3501008"/>
          <a:ext cx="1930400" cy="1760220"/>
        </p:xfrm>
        <a:graphic>
          <a:graphicData uri="http://schemas.openxmlformats.org/drawingml/2006/table">
            <a:tbl>
              <a:tblPr/>
              <a:tblGrid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361" y="13407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634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63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39952" y="14847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11960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16016" y="5671433"/>
            <a:ext cx="3363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Now, create your own shape in the back of your book. Find out its shaded area in fraction and percentage.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4624"/>
            <a:ext cx="7772400" cy="1470025"/>
          </a:xfrm>
        </p:spPr>
        <p:txBody>
          <a:bodyPr/>
          <a:lstStyle/>
          <a:p>
            <a:r>
              <a:rPr lang="en-US" sz="3200" u="sng" dirty="0" smtClean="0"/>
              <a:t>WALT: I can state what fraction and percentage of a shape is shaded</a:t>
            </a:r>
            <a:endParaRPr lang="en-US" sz="3200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98412"/>
              </p:ext>
            </p:extLst>
          </p:nvPr>
        </p:nvGraphicFramePr>
        <p:xfrm>
          <a:off x="611560" y="5157192"/>
          <a:ext cx="2164062" cy="1613164"/>
        </p:xfrm>
        <a:graphic>
          <a:graphicData uri="http://schemas.openxmlformats.org/drawingml/2006/table">
            <a:tbl>
              <a:tblPr/>
              <a:tblGrid>
                <a:gridCol w="360677"/>
                <a:gridCol w="360677"/>
                <a:gridCol w="360677"/>
                <a:gridCol w="360677"/>
                <a:gridCol w="360677"/>
                <a:gridCol w="360677"/>
              </a:tblGrid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0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645639"/>
              </p:ext>
            </p:extLst>
          </p:nvPr>
        </p:nvGraphicFramePr>
        <p:xfrm>
          <a:off x="755576" y="1412776"/>
          <a:ext cx="1656184" cy="1440160"/>
        </p:xfrm>
        <a:graphic>
          <a:graphicData uri="http://schemas.openxmlformats.org/drawingml/2006/table">
            <a:tbl>
              <a:tblPr/>
              <a:tblGrid>
                <a:gridCol w="414046"/>
                <a:gridCol w="414046"/>
                <a:gridCol w="414046"/>
                <a:gridCol w="414046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38224"/>
              </p:ext>
            </p:extLst>
          </p:nvPr>
        </p:nvGraphicFramePr>
        <p:xfrm>
          <a:off x="755576" y="3284984"/>
          <a:ext cx="1800200" cy="1512170"/>
        </p:xfrm>
        <a:graphic>
          <a:graphicData uri="http://schemas.openxmlformats.org/drawingml/2006/table">
            <a:tbl>
              <a:tblPr/>
              <a:tblGrid>
                <a:gridCol w="360040"/>
                <a:gridCol w="360040"/>
                <a:gridCol w="360040"/>
                <a:gridCol w="360040"/>
                <a:gridCol w="360040"/>
              </a:tblGrid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95141"/>
              </p:ext>
            </p:extLst>
          </p:nvPr>
        </p:nvGraphicFramePr>
        <p:xfrm>
          <a:off x="5292080" y="1484784"/>
          <a:ext cx="1800200" cy="1440160"/>
        </p:xfrm>
        <a:graphic>
          <a:graphicData uri="http://schemas.openxmlformats.org/drawingml/2006/table">
            <a:tbl>
              <a:tblPr/>
              <a:tblGrid>
                <a:gridCol w="360040"/>
                <a:gridCol w="360040"/>
                <a:gridCol w="360040"/>
                <a:gridCol w="360040"/>
                <a:gridCol w="36004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088809"/>
              </p:ext>
            </p:extLst>
          </p:nvPr>
        </p:nvGraphicFramePr>
        <p:xfrm>
          <a:off x="5076056" y="3501008"/>
          <a:ext cx="1930400" cy="1760220"/>
        </p:xfrm>
        <a:graphic>
          <a:graphicData uri="http://schemas.openxmlformats.org/drawingml/2006/table">
            <a:tbl>
              <a:tblPr/>
              <a:tblGrid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361" y="13407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634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63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39952" y="14847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11960" y="34290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27784" y="162880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8</a:t>
            </a:r>
            <a:r>
              <a:rPr lang="en-US" dirty="0" smtClean="0"/>
              <a:t>/</a:t>
            </a:r>
            <a:r>
              <a:rPr lang="en-US" baseline="-25000" dirty="0" smtClean="0"/>
              <a:t>16</a:t>
            </a:r>
            <a:r>
              <a:rPr lang="en-US" dirty="0" smtClean="0"/>
              <a:t> = ½</a:t>
            </a:r>
          </a:p>
          <a:p>
            <a:r>
              <a:rPr lang="en-US" dirty="0" smtClean="0"/>
              <a:t>= 50%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43808" y="34290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9</a:t>
            </a:r>
            <a:r>
              <a:rPr lang="en-US" dirty="0" smtClean="0"/>
              <a:t>/</a:t>
            </a:r>
            <a:r>
              <a:rPr lang="en-US" baseline="-25000" dirty="0"/>
              <a:t>25</a:t>
            </a:r>
            <a:r>
              <a:rPr lang="en-US" dirty="0" smtClean="0"/>
              <a:t> = 36%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75856" y="522920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14</a:t>
            </a:r>
            <a:r>
              <a:rPr lang="en-US" dirty="0" smtClean="0"/>
              <a:t>/</a:t>
            </a:r>
            <a:r>
              <a:rPr lang="en-US" baseline="-25000" dirty="0"/>
              <a:t>24 </a:t>
            </a:r>
            <a:r>
              <a:rPr lang="en-US" dirty="0" smtClean="0"/>
              <a:t>= 58.3%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02357" y="19168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11</a:t>
            </a:r>
            <a:r>
              <a:rPr lang="en-US" dirty="0" smtClean="0"/>
              <a:t>/</a:t>
            </a:r>
            <a:r>
              <a:rPr lang="en-US" baseline="-25000" dirty="0"/>
              <a:t>25</a:t>
            </a:r>
            <a:r>
              <a:rPr lang="en-US" dirty="0" smtClean="0"/>
              <a:t> = 44%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08304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34</a:t>
            </a:r>
            <a:r>
              <a:rPr lang="en-US" dirty="0" smtClean="0"/>
              <a:t>/</a:t>
            </a:r>
            <a:r>
              <a:rPr lang="en-US" baseline="-25000" dirty="0"/>
              <a:t>63 </a:t>
            </a:r>
            <a:r>
              <a:rPr lang="en-US" dirty="0" smtClean="0"/>
              <a:t>= 54%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9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159</Words>
  <Application>Microsoft Office PowerPoint</Application>
  <PresentationFormat>On-screen Show (4:3)</PresentationFormat>
  <Paragraphs>345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Mental Maths Warm Up WALT: I can state what fraction and percentage of a shape is shaded</vt:lpstr>
      <vt:lpstr>WALT: I can state what fraction and percentage of a shape is shaded</vt:lpstr>
      <vt:lpstr>WALT: I can state what fraction and percentage of a shape is shaded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Maths Warm Up WALT: I can state what fraction and percentage of a shape is shaded</dc:title>
  <dc:creator>Home</dc:creator>
  <cp:lastModifiedBy>Gareth Pitchford</cp:lastModifiedBy>
  <cp:revision>3</cp:revision>
  <dcterms:created xsi:type="dcterms:W3CDTF">2011-04-19T10:46:41Z</dcterms:created>
  <dcterms:modified xsi:type="dcterms:W3CDTF">2011-04-19T12:59:40Z</dcterms:modified>
</cp:coreProperties>
</file>