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64" r:id="rId3"/>
    <p:sldId id="265" r:id="rId4"/>
    <p:sldId id="260" r:id="rId5"/>
    <p:sldId id="257" r:id="rId6"/>
    <p:sldId id="256" r:id="rId7"/>
    <p:sldId id="261" r:id="rId8"/>
    <p:sldId id="259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363B-48AB-4623-8FEC-DE19C550DAA7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661BD-5EEC-43F1-BEE3-0E9B58CCB8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363B-48AB-4623-8FEC-DE19C550DAA7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661BD-5EEC-43F1-BEE3-0E9B58CCB8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363B-48AB-4623-8FEC-DE19C550DAA7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661BD-5EEC-43F1-BEE3-0E9B58CCB852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363B-48AB-4623-8FEC-DE19C550DAA7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661BD-5EEC-43F1-BEE3-0E9B58CCB85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363B-48AB-4623-8FEC-DE19C550DAA7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661BD-5EEC-43F1-BEE3-0E9B58CCB8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363B-48AB-4623-8FEC-DE19C550DAA7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661BD-5EEC-43F1-BEE3-0E9B58CCB85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363B-48AB-4623-8FEC-DE19C550DAA7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661BD-5EEC-43F1-BEE3-0E9B58CCB8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363B-48AB-4623-8FEC-DE19C550DAA7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661BD-5EEC-43F1-BEE3-0E9B58CCB8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363B-48AB-4623-8FEC-DE19C550DAA7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661BD-5EEC-43F1-BEE3-0E9B58CCB85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363B-48AB-4623-8FEC-DE19C550DAA7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661BD-5EEC-43F1-BEE3-0E9B58CCB852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C363B-48AB-4623-8FEC-DE19C550DAA7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661BD-5EEC-43F1-BEE3-0E9B58CCB852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D4C363B-48AB-4623-8FEC-DE19C550DAA7}" type="datetimeFigureOut">
              <a:rPr lang="en-GB" smtClean="0"/>
              <a:t>24/09/2015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95661BD-5EEC-43F1-BEE3-0E9B58CCB852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484784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number is the arrow pointing at?</a:t>
            </a:r>
            <a:endParaRPr lang="en-GB" sz="3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223628" y="4382689"/>
            <a:ext cx="648072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511660" y="4094657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416316" y="4094657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059832" y="4407218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63988" y="4378036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73025" y="4877329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Arial Rounded MT Bold" panose="020F0704030504030204" pitchFamily="34" charset="0"/>
              </a:rPr>
              <a:t>1000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897585" y="4785832"/>
            <a:ext cx="10374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 smtClean="0">
                <a:latin typeface="Arial Rounded MT Bold" panose="020F0704030504030204" pitchFamily="34" charset="0"/>
              </a:rPr>
              <a:t>2000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5181212" y="2721852"/>
            <a:ext cx="1728192" cy="1656184"/>
            <a:chOff x="4211960" y="2852936"/>
            <a:chExt cx="1728192" cy="1440160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5050904" y="3501008"/>
              <a:ext cx="0" cy="7920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4211960" y="2852936"/>
              <a:ext cx="1728192" cy="648072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5329511" y="2832883"/>
            <a:ext cx="1365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Arial Rounded MT Bold" panose="020F0704030504030204" pitchFamily="34" charset="0"/>
              </a:rPr>
              <a:t>1750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6012160" y="4403487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116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484784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number is the arrow pointing at?</a:t>
            </a:r>
            <a:endParaRPr lang="en-GB" sz="32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23628" y="4108051"/>
            <a:ext cx="6480720" cy="602851"/>
            <a:chOff x="1115616" y="2636912"/>
            <a:chExt cx="6480720" cy="602851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115616" y="2924944"/>
              <a:ext cx="648072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403648" y="2636912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308304" y="2636912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483768" y="2924944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228184" y="2924944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707904" y="2951731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932040" y="2924944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2339752" y="2715124"/>
            <a:ext cx="1728192" cy="1656184"/>
            <a:chOff x="4211960" y="2852936"/>
            <a:chExt cx="1728192" cy="1440160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5050904" y="3501008"/>
              <a:ext cx="0" cy="7920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4211960" y="2852936"/>
              <a:ext cx="1728192" cy="648072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973025" y="4877329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Arial Rounded MT Bold" panose="020F0704030504030204" pitchFamily="34" charset="0"/>
              </a:rPr>
              <a:t>1.2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93150" y="4785832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1.3</a:t>
            </a:r>
            <a:endParaRPr lang="en-GB" sz="2400" dirty="0">
              <a:latin typeface="Arial Rounded MT Bold" panose="020F070403050403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591780" y="2825983"/>
            <a:ext cx="1365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Arial Rounded MT Bold" panose="020F0704030504030204" pitchFamily="34" charset="0"/>
              </a:rPr>
              <a:t>1.23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56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484784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number is the arrow pointing at?</a:t>
            </a:r>
            <a:endParaRPr lang="en-GB" sz="3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223628" y="4382689"/>
            <a:ext cx="648072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511660" y="4094657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416316" y="4094657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059832" y="4407218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63988" y="4378036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73025" y="4877329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Arial Rounded MT Bold" panose="020F0704030504030204" pitchFamily="34" charset="0"/>
              </a:rPr>
              <a:t>67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110783" y="4785832"/>
            <a:ext cx="6110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 smtClean="0">
                <a:latin typeface="Arial Rounded MT Bold" panose="020F0704030504030204" pitchFamily="34" charset="0"/>
              </a:rPr>
              <a:t>68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1319" y="2721852"/>
            <a:ext cx="1728192" cy="1656184"/>
            <a:chOff x="4211960" y="2852936"/>
            <a:chExt cx="1728192" cy="1440160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5050904" y="3501008"/>
              <a:ext cx="0" cy="7920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4211960" y="2852936"/>
              <a:ext cx="1728192" cy="648072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3782766" y="2832883"/>
            <a:ext cx="1365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Arial Rounded MT Bold" panose="020F0704030504030204" pitchFamily="34" charset="0"/>
              </a:rPr>
              <a:t>67.5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6012160" y="4403487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701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484784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number is the arrow pointing at?</a:t>
            </a:r>
            <a:endParaRPr lang="en-GB" sz="3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223628" y="4382689"/>
            <a:ext cx="648072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511660" y="4094657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416316" y="4094657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059832" y="4407218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63988" y="4378036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73025" y="4877329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Arial Rounded MT Bold" panose="020F0704030504030204" pitchFamily="34" charset="0"/>
              </a:rPr>
              <a:t>760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04184" y="4785832"/>
            <a:ext cx="8242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 smtClean="0">
                <a:latin typeface="Arial Rounded MT Bold" panose="020F0704030504030204" pitchFamily="34" charset="0"/>
              </a:rPr>
              <a:t>780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195736" y="2705157"/>
            <a:ext cx="1728192" cy="1656184"/>
            <a:chOff x="4211960" y="2852936"/>
            <a:chExt cx="1728192" cy="1440160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5050904" y="3501008"/>
              <a:ext cx="0" cy="7920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4211960" y="2852936"/>
              <a:ext cx="1728192" cy="648072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2449191" y="2811730"/>
            <a:ext cx="1365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Arial Rounded MT Bold" panose="020F0704030504030204" pitchFamily="34" charset="0"/>
              </a:rPr>
              <a:t>765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6012160" y="4403487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842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484784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number is the arrow pointing at?</a:t>
            </a:r>
            <a:endParaRPr lang="en-GB" sz="3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223628" y="4382689"/>
            <a:ext cx="648072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511660" y="4094657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416316" y="4094657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059832" y="4407218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63988" y="4378036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73025" y="4877329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217382" y="4785832"/>
            <a:ext cx="3978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9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5181212" y="2721852"/>
            <a:ext cx="1728192" cy="1656184"/>
            <a:chOff x="4211960" y="2852936"/>
            <a:chExt cx="1728192" cy="1440160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5050904" y="3501008"/>
              <a:ext cx="0" cy="7920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4211960" y="2852936"/>
              <a:ext cx="1728192" cy="648072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5329511" y="2832883"/>
            <a:ext cx="136529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latin typeface="Arial Rounded MT Bold" panose="020F0704030504030204" pitchFamily="34" charset="0"/>
              </a:rPr>
              <a:t>8</a:t>
            </a:r>
            <a:r>
              <a:rPr lang="en-GB" sz="2800" dirty="0" smtClean="0">
                <a:latin typeface="Arial Rounded MT Bold" panose="020F0704030504030204" pitchFamily="34" charset="0"/>
              </a:rPr>
              <a:t>.75</a:t>
            </a:r>
          </a:p>
          <a:p>
            <a:pPr algn="ctr"/>
            <a:endParaRPr lang="en-GB" sz="2800" dirty="0">
              <a:latin typeface="Arial Rounded MT Bold" panose="020F0704030504030204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6012160" y="4403487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299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484784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number is the arrow pointing at?</a:t>
            </a:r>
            <a:endParaRPr lang="en-GB" sz="32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23628" y="4108051"/>
            <a:ext cx="6480720" cy="602851"/>
            <a:chOff x="1115616" y="2636912"/>
            <a:chExt cx="6480720" cy="602851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115616" y="2924944"/>
              <a:ext cx="648072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403648" y="2636912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308304" y="2636912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483768" y="2924944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228184" y="2924944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707904" y="2951731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932040" y="2924944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2951820" y="2627071"/>
            <a:ext cx="1728192" cy="1656184"/>
            <a:chOff x="4211960" y="2852936"/>
            <a:chExt cx="1728192" cy="1440160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5050904" y="3501008"/>
              <a:ext cx="0" cy="7920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4211960" y="2852936"/>
              <a:ext cx="1728192" cy="648072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973025" y="4877329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Arial Rounded MT Bold" panose="020F0704030504030204" pitchFamily="34" charset="0"/>
              </a:rPr>
              <a:t>1000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897585" y="4785832"/>
            <a:ext cx="10374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dirty="0" smtClean="0">
                <a:latin typeface="Arial Rounded MT Bold" panose="020F0704030504030204" pitchFamily="34" charset="0"/>
              </a:rPr>
              <a:t>2000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133267" y="2738102"/>
            <a:ext cx="1365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Arial Rounded MT Bold" panose="020F0704030504030204" pitchFamily="34" charset="0"/>
              </a:rPr>
              <a:t>1400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129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484784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number is the arrow pointing at?</a:t>
            </a:r>
            <a:endParaRPr lang="en-GB" sz="32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23628" y="4108051"/>
            <a:ext cx="6480720" cy="602851"/>
            <a:chOff x="1115616" y="2636912"/>
            <a:chExt cx="6480720" cy="602851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115616" y="2924944"/>
              <a:ext cx="648072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403648" y="2636912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308304" y="2636912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483768" y="2924944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228184" y="2924944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707904" y="2951731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932040" y="2924944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4211960" y="2636912"/>
            <a:ext cx="1728192" cy="1656184"/>
            <a:chOff x="4211960" y="2852936"/>
            <a:chExt cx="1728192" cy="1440160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5050904" y="3501008"/>
              <a:ext cx="0" cy="7920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4211960" y="2852936"/>
              <a:ext cx="1728192" cy="648072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973025" y="4877329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Arial Rounded MT Bold" panose="020F0704030504030204" pitchFamily="34" charset="0"/>
              </a:rPr>
              <a:t>600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49869" y="4785832"/>
            <a:ext cx="7328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7</a:t>
            </a:r>
            <a:r>
              <a:rPr lang="en-GB" sz="2400" dirty="0" smtClean="0">
                <a:latin typeface="Arial Rounded MT Bold" panose="020F0704030504030204" pitchFamily="34" charset="0"/>
              </a:rPr>
              <a:t>00</a:t>
            </a:r>
            <a:endParaRPr lang="en-GB" sz="2400" dirty="0">
              <a:latin typeface="Arial Rounded MT Bold" panose="020F070403050403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358831" y="2824887"/>
            <a:ext cx="1365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Arial Rounded MT Bold" panose="020F0704030504030204" pitchFamily="34" charset="0"/>
              </a:rPr>
              <a:t>660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05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484784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number is the arrow pointing at?</a:t>
            </a:r>
            <a:endParaRPr lang="en-GB" sz="32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23628" y="4108051"/>
            <a:ext cx="6480720" cy="602851"/>
            <a:chOff x="1115616" y="2636912"/>
            <a:chExt cx="6480720" cy="602851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115616" y="2924944"/>
              <a:ext cx="648072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403648" y="2636912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308304" y="2636912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483768" y="2924944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228184" y="2924944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707904" y="2951731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932040" y="2924944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6052995" y="2733830"/>
            <a:ext cx="1728192" cy="1656184"/>
            <a:chOff x="4211960" y="2852936"/>
            <a:chExt cx="1728192" cy="1440160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5050904" y="3501008"/>
              <a:ext cx="0" cy="7920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4211960" y="2852936"/>
              <a:ext cx="1728192" cy="648072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973025" y="4877329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Arial Rounded MT Bold" panose="020F0704030504030204" pitchFamily="34" charset="0"/>
              </a:rPr>
              <a:t>890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49870" y="4785832"/>
            <a:ext cx="7328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900</a:t>
            </a:r>
            <a:endParaRPr lang="en-GB" sz="2400" dirty="0">
              <a:latin typeface="Arial Rounded MT Bold" panose="020F070403050403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209290" y="2844861"/>
            <a:ext cx="1365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Arial Rounded MT Bold" panose="020F0704030504030204" pitchFamily="34" charset="0"/>
              </a:rPr>
              <a:t>899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42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484784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number is the arrow pointing at?</a:t>
            </a:r>
            <a:endParaRPr lang="en-GB" sz="32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23628" y="4108051"/>
            <a:ext cx="6480720" cy="602851"/>
            <a:chOff x="1115616" y="2636912"/>
            <a:chExt cx="6480720" cy="602851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115616" y="2924944"/>
              <a:ext cx="648072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403648" y="2636912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308304" y="2636912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483768" y="2924944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228184" y="2924944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707904" y="2951731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932040" y="2924944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2951820" y="2744447"/>
            <a:ext cx="1728192" cy="1656184"/>
            <a:chOff x="4211960" y="2852936"/>
            <a:chExt cx="1728192" cy="1440160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5050904" y="3501008"/>
              <a:ext cx="0" cy="7920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4211960" y="2852936"/>
              <a:ext cx="1728192" cy="648072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973025" y="4877329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Arial Rounded MT Bold" panose="020F0704030504030204" pitchFamily="34" charset="0"/>
              </a:rPr>
              <a:t>10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141240" y="4785832"/>
            <a:ext cx="5501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>
                <a:latin typeface="Arial Rounded MT Bold" panose="020F0704030504030204" pitchFamily="34" charset="0"/>
              </a:rPr>
              <a:t>2</a:t>
            </a:r>
            <a:r>
              <a:rPr lang="en-GB" sz="2400" dirty="0" smtClean="0">
                <a:latin typeface="Arial Rounded MT Bold" panose="020F0704030504030204" pitchFamily="34" charset="0"/>
              </a:rPr>
              <a:t>0</a:t>
            </a:r>
            <a:endParaRPr lang="en-GB" sz="2400" dirty="0">
              <a:latin typeface="Arial Rounded MT Bold" panose="020F070403050403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121108" y="2855478"/>
            <a:ext cx="1365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Arial Rounded MT Bold" panose="020F0704030504030204" pitchFamily="34" charset="0"/>
              </a:rPr>
              <a:t>14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05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484784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What number is the arrow pointing at?</a:t>
            </a:r>
            <a:endParaRPr lang="en-GB" sz="32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23628" y="4108051"/>
            <a:ext cx="6480720" cy="602851"/>
            <a:chOff x="1115616" y="2636912"/>
            <a:chExt cx="6480720" cy="602851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115616" y="2924944"/>
              <a:ext cx="648072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403648" y="2636912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308304" y="2636912"/>
              <a:ext cx="0" cy="5760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2483768" y="2924944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6228184" y="2924944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707904" y="2951731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932040" y="2924944"/>
              <a:ext cx="0" cy="2880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5472100" y="2550606"/>
            <a:ext cx="1728192" cy="1656184"/>
            <a:chOff x="4211960" y="2852936"/>
            <a:chExt cx="1728192" cy="1440160"/>
          </a:xfrm>
        </p:grpSpPr>
        <p:cxnSp>
          <p:nvCxnSpPr>
            <p:cNvPr id="23" name="Straight Arrow Connector 22"/>
            <p:cNvCxnSpPr/>
            <p:nvPr/>
          </p:nvCxnSpPr>
          <p:spPr>
            <a:xfrm>
              <a:off x="5050904" y="3501008"/>
              <a:ext cx="0" cy="7920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4211960" y="2852936"/>
              <a:ext cx="1728192" cy="648072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973025" y="4877329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Arial Rounded MT Bold" panose="020F0704030504030204" pitchFamily="34" charset="0"/>
              </a:rPr>
              <a:t>0.7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93150" y="4785832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dirty="0" smtClean="0">
                <a:latin typeface="Arial Rounded MT Bold" panose="020F0704030504030204" pitchFamily="34" charset="0"/>
              </a:rPr>
              <a:t>0.8</a:t>
            </a:r>
            <a:endParaRPr lang="en-GB" sz="2400" dirty="0">
              <a:latin typeface="Arial Rounded MT Bold" panose="020F070403050403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653547" y="2661637"/>
            <a:ext cx="13652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>
                <a:latin typeface="Arial Rounded MT Bold" panose="020F0704030504030204" pitchFamily="34" charset="0"/>
              </a:rPr>
              <a:t>0.78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3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35</TotalTime>
  <Words>110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Waveform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Bent</dc:creator>
  <cp:lastModifiedBy>Heather Bent</cp:lastModifiedBy>
  <cp:revision>4</cp:revision>
  <dcterms:created xsi:type="dcterms:W3CDTF">2015-09-24T20:15:00Z</dcterms:created>
  <dcterms:modified xsi:type="dcterms:W3CDTF">2015-09-24T20:50:22Z</dcterms:modified>
</cp:coreProperties>
</file>