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8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7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58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8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6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2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07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0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6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9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59"/>
          </a:xfrm>
        </p:spPr>
        <p:txBody>
          <a:bodyPr>
            <a:noAutofit/>
          </a:bodyPr>
          <a:lstStyle/>
          <a:p>
            <a:r>
              <a:rPr lang="en-GB" sz="9600" dirty="0" err="1" smtClean="0"/>
              <a:t>En</a:t>
            </a:r>
            <a:r>
              <a:rPr lang="en-GB" sz="9600" dirty="0" smtClean="0"/>
              <a:t> mi mochila</a:t>
            </a:r>
            <a:endParaRPr lang="en-GB" sz="9600" dirty="0"/>
          </a:p>
        </p:txBody>
      </p:sp>
      <p:pic>
        <p:nvPicPr>
          <p:cNvPr id="1026" name="Picture 2" descr="C:\Users\saram\AppData\Local\Microsoft\Windows\Temporary Internet Files\Content.IE5\MAQ073Z5\blue_backpa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3483" y="1772816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0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¿</a:t>
            </a:r>
            <a:r>
              <a:rPr lang="en-GB" b="1" dirty="0" err="1" smtClean="0"/>
              <a:t>Qué</a:t>
            </a:r>
            <a:r>
              <a:rPr lang="en-GB" b="1" dirty="0" smtClean="0"/>
              <a:t> </a:t>
            </a:r>
            <a:r>
              <a:rPr lang="en-GB" b="1" dirty="0" err="1" smtClean="0"/>
              <a:t>tienes</a:t>
            </a:r>
            <a:r>
              <a:rPr lang="en-GB" b="1" dirty="0" smtClean="0"/>
              <a:t> </a:t>
            </a:r>
            <a:r>
              <a:rPr lang="en-GB" b="1" dirty="0" err="1" smtClean="0"/>
              <a:t>en</a:t>
            </a:r>
            <a:r>
              <a:rPr lang="en-GB" b="1" dirty="0" smtClean="0"/>
              <a:t> </a:t>
            </a:r>
            <a:r>
              <a:rPr lang="en-GB" b="1" dirty="0" err="1" smtClean="0"/>
              <a:t>tu</a:t>
            </a:r>
            <a:r>
              <a:rPr lang="en-GB" b="1" dirty="0" smtClean="0"/>
              <a:t> mochila?</a:t>
            </a:r>
            <a:endParaRPr lang="en-GB" b="1" dirty="0"/>
          </a:p>
        </p:txBody>
      </p:sp>
      <p:pic>
        <p:nvPicPr>
          <p:cNvPr id="2050" name="Picture 2" descr="C:\Users\saram\AppData\Local\Microsoft\Windows\Temporary Internet Files\Content.IE5\MAQ073Z5\blue_backpack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39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En</a:t>
            </a:r>
            <a:r>
              <a:rPr lang="en-GB" b="1" dirty="0" smtClean="0"/>
              <a:t> mi mochila </a:t>
            </a:r>
            <a:r>
              <a:rPr lang="en-GB" b="1" dirty="0" err="1" smtClean="0"/>
              <a:t>tengo</a:t>
            </a:r>
            <a:endParaRPr lang="en-GB" dirty="0"/>
          </a:p>
        </p:txBody>
      </p:sp>
      <p:pic>
        <p:nvPicPr>
          <p:cNvPr id="3074" name="Picture 2" descr="C:\Users\saram\AppData\Local\Microsoft\Windows\Temporary Internet Files\Content.IE5\MAQ073Z5\blue_backpack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uadern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0784" y="1124744"/>
            <a:ext cx="1688139" cy="12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29706" y="2387510"/>
            <a:ext cx="3094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dos </a:t>
            </a:r>
            <a:r>
              <a:rPr lang="en-GB" sz="3600" b="1" dirty="0" err="1" smtClean="0"/>
              <a:t>cuadernos</a:t>
            </a:r>
            <a:endParaRPr lang="en-GB" sz="3600" b="1" dirty="0"/>
          </a:p>
        </p:txBody>
      </p:sp>
      <p:pic>
        <p:nvPicPr>
          <p:cNvPr id="12" name="Picture 7" descr="Maths%20Plus%20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4914" y="1248531"/>
            <a:ext cx="1224136" cy="12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660232" y="4066945"/>
            <a:ext cx="2091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 smtClean="0"/>
              <a:t>tres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libros</a:t>
            </a:r>
            <a:endParaRPr lang="en-GB" sz="3600" b="1" dirty="0"/>
          </a:p>
        </p:txBody>
      </p:sp>
      <p:pic>
        <p:nvPicPr>
          <p:cNvPr id="14" name="Picture 5" descr="estuche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2546" y="3114533"/>
            <a:ext cx="2088232" cy="159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765241" y="4509120"/>
            <a:ext cx="2369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u</a:t>
            </a:r>
            <a:r>
              <a:rPr lang="en-GB" sz="3600" b="1" dirty="0" smtClean="0"/>
              <a:t>n </a:t>
            </a:r>
            <a:r>
              <a:rPr lang="en-GB" sz="3600" b="1" dirty="0" err="1" smtClean="0"/>
              <a:t>estuche</a:t>
            </a:r>
            <a:endParaRPr lang="en-GB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5517232"/>
            <a:ext cx="830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En</a:t>
            </a:r>
            <a:r>
              <a:rPr lang="en-GB" sz="3600" b="1" dirty="0" smtClean="0"/>
              <a:t> mi mochila </a:t>
            </a:r>
            <a:r>
              <a:rPr lang="en-GB" sz="3600" b="1" dirty="0" err="1" smtClean="0"/>
              <a:t>tengo</a:t>
            </a:r>
            <a:r>
              <a:rPr lang="en-GB" sz="3600" b="1" dirty="0" smtClean="0"/>
              <a:t> dos </a:t>
            </a:r>
            <a:r>
              <a:rPr lang="en-GB" sz="3600" b="1" dirty="0" err="1" smtClean="0"/>
              <a:t>cuadernos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tres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libros</a:t>
            </a:r>
            <a:r>
              <a:rPr lang="en-GB" sz="3600" b="1" dirty="0" smtClean="0"/>
              <a:t> y un </a:t>
            </a:r>
            <a:r>
              <a:rPr lang="en-GB" sz="3600" b="1" dirty="0" err="1" smtClean="0"/>
              <a:t>estuche</a:t>
            </a:r>
            <a:r>
              <a:rPr lang="en-GB" sz="3600" b="1" dirty="0" smtClean="0"/>
              <a:t>.</a:t>
            </a:r>
            <a:endParaRPr lang="en-GB" sz="3600" b="1" dirty="0"/>
          </a:p>
        </p:txBody>
      </p:sp>
      <p:pic>
        <p:nvPicPr>
          <p:cNvPr id="11" name="Picture 7" descr="Maths%20Plus%20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248531"/>
            <a:ext cx="1152128" cy="124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uaderno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6152" y="1412776"/>
            <a:ext cx="1578466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Maths%20Plus%20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2634315"/>
            <a:ext cx="1224136" cy="12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82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3" grpId="0"/>
      <p:bldP spid="1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¿</a:t>
            </a:r>
            <a:r>
              <a:rPr lang="en-GB" b="1" dirty="0" err="1" smtClean="0"/>
              <a:t>Qué</a:t>
            </a:r>
            <a:r>
              <a:rPr lang="en-GB" b="1" dirty="0" smtClean="0"/>
              <a:t> </a:t>
            </a:r>
            <a:r>
              <a:rPr lang="en-GB" b="1" dirty="0" err="1" smtClean="0"/>
              <a:t>tienes</a:t>
            </a:r>
            <a:r>
              <a:rPr lang="en-GB" b="1" dirty="0" smtClean="0"/>
              <a:t> </a:t>
            </a:r>
            <a:r>
              <a:rPr lang="en-GB" b="1" dirty="0" err="1" smtClean="0"/>
              <a:t>en</a:t>
            </a:r>
            <a:r>
              <a:rPr lang="en-GB" b="1" dirty="0" smtClean="0"/>
              <a:t> </a:t>
            </a:r>
            <a:r>
              <a:rPr lang="en-GB" b="1" dirty="0" err="1" smtClean="0"/>
              <a:t>tu</a:t>
            </a:r>
            <a:r>
              <a:rPr lang="en-GB" b="1" dirty="0" smtClean="0"/>
              <a:t> </a:t>
            </a:r>
            <a:r>
              <a:rPr lang="en-GB" b="1" dirty="0" err="1" smtClean="0"/>
              <a:t>estuche</a:t>
            </a:r>
            <a:r>
              <a:rPr lang="en-GB" b="1" dirty="0" smtClean="0"/>
              <a:t>?</a:t>
            </a:r>
            <a:endParaRPr lang="en-GB" dirty="0"/>
          </a:p>
        </p:txBody>
      </p:sp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4824535" cy="381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En</a:t>
            </a:r>
            <a:r>
              <a:rPr lang="en-GB" b="1" dirty="0" smtClean="0"/>
              <a:t> mi </a:t>
            </a:r>
            <a:r>
              <a:rPr lang="en-GB" b="1" dirty="0" err="1" smtClean="0"/>
              <a:t>estuche</a:t>
            </a:r>
            <a:r>
              <a:rPr lang="en-GB" b="1" dirty="0" smtClean="0"/>
              <a:t> </a:t>
            </a:r>
            <a:r>
              <a:rPr lang="en-GB" b="1" dirty="0" err="1" smtClean="0"/>
              <a:t>tengo</a:t>
            </a:r>
            <a:endParaRPr lang="en-GB" b="1" dirty="0"/>
          </a:p>
        </p:txBody>
      </p:sp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947" y="10659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BL-G2-7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8842" y="1250645"/>
            <a:ext cx="1688833" cy="82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82213" y="1988840"/>
            <a:ext cx="324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dos </a:t>
            </a:r>
            <a:r>
              <a:rPr lang="en-GB" sz="3200" b="1" dirty="0" err="1" smtClean="0"/>
              <a:t>bolígrafos</a:t>
            </a:r>
            <a:endParaRPr lang="en-GB" sz="3200" b="1" dirty="0"/>
          </a:p>
        </p:txBody>
      </p:sp>
      <p:pic>
        <p:nvPicPr>
          <p:cNvPr id="7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117403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7342" y="418096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 smtClean="0"/>
              <a:t>cinco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lápices</a:t>
            </a:r>
            <a:endParaRPr lang="en-GB" sz="3200" b="1" dirty="0"/>
          </a:p>
        </p:txBody>
      </p:sp>
      <p:pic>
        <p:nvPicPr>
          <p:cNvPr id="1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9901" y="1407057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968143" y="216370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 smtClean="0"/>
              <a:t>cuatro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gomas</a:t>
            </a:r>
            <a:endParaRPr lang="en-GB" sz="3200" b="1" dirty="0"/>
          </a:p>
        </p:txBody>
      </p:sp>
      <p:pic>
        <p:nvPicPr>
          <p:cNvPr id="12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05994" y="2708383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075921" y="3968729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 smtClean="0"/>
              <a:t>seis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sacapuntas</a:t>
            </a:r>
            <a:endParaRPr lang="en-GB" sz="3200" b="1" dirty="0"/>
          </a:p>
        </p:txBody>
      </p:sp>
      <p:pic>
        <p:nvPicPr>
          <p:cNvPr id="14" name="Picture 5" descr="Regl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2712431"/>
            <a:ext cx="2703007" cy="111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62787" y="388857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/>
              <a:t>u</a:t>
            </a:r>
            <a:r>
              <a:rPr lang="en-GB" sz="3200" b="1" dirty="0" err="1" smtClean="0"/>
              <a:t>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regla</a:t>
            </a:r>
            <a:endParaRPr lang="en-GB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5" y="4941168"/>
            <a:ext cx="8596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/>
              <a:t>En</a:t>
            </a:r>
            <a:r>
              <a:rPr lang="en-GB" sz="3200" b="1" dirty="0" smtClean="0"/>
              <a:t> mi </a:t>
            </a:r>
            <a:r>
              <a:rPr lang="en-GB" sz="3200" b="1" dirty="0" err="1" smtClean="0"/>
              <a:t>estuche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tengo</a:t>
            </a:r>
            <a:r>
              <a:rPr lang="en-GB" sz="3200" b="1" dirty="0" smtClean="0"/>
              <a:t> dos </a:t>
            </a:r>
            <a:r>
              <a:rPr lang="en-GB" sz="3200" b="1" dirty="0" err="1" smtClean="0"/>
              <a:t>bolígrafos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cuatro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gomas</a:t>
            </a:r>
            <a:r>
              <a:rPr lang="en-GB" sz="3200" b="1" dirty="0" smtClean="0"/>
              <a:t>,  </a:t>
            </a:r>
            <a:r>
              <a:rPr lang="en-GB" sz="3200" b="1" dirty="0" err="1" smtClean="0"/>
              <a:t>cinco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lápices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una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regla</a:t>
            </a:r>
            <a:r>
              <a:rPr lang="en-GB" sz="3200" b="1" dirty="0" smtClean="0"/>
              <a:t> y </a:t>
            </a:r>
            <a:r>
              <a:rPr lang="en-GB" sz="3200" b="1" dirty="0" err="1" smtClean="0"/>
              <a:t>seis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sacapuntas</a:t>
            </a:r>
            <a:r>
              <a:rPr lang="en-GB" sz="3200" b="1" dirty="0" smtClean="0"/>
              <a:t>.</a:t>
            </a:r>
            <a:endParaRPr lang="en-GB" sz="3200" b="1" dirty="0"/>
          </a:p>
        </p:txBody>
      </p:sp>
      <p:pic>
        <p:nvPicPr>
          <p:cNvPr id="17" name="Picture 5" descr="BL-G2-7L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2392" y="1332580"/>
            <a:ext cx="1383752" cy="6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3545" y="1002796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1529449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7567" y="1624941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650" y="3117402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65203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122" y="3703371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650" y="2562737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686" y="2741136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2336" y="2748477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1610" y="3266945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7044" y="3418234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8774" y="3327105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37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1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947" y="10659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BL-G2-7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8842" y="1250645"/>
            <a:ext cx="1688833" cy="82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117403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9901" y="1407057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05994" y="2708383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Regl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2712431"/>
            <a:ext cx="2703007" cy="111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BL-G2-7L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2392" y="1332580"/>
            <a:ext cx="1383752" cy="6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3545" y="1002796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1529449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7567" y="1624941"/>
            <a:ext cx="800993" cy="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650" y="3117402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65203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122" y="3703371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650" y="2562737"/>
            <a:ext cx="836690" cy="5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686" y="2741136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2336" y="2748477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1610" y="3266945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7044" y="3418234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8774" y="3327105"/>
            <a:ext cx="624403" cy="75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7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73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 mi mochila</vt:lpstr>
      <vt:lpstr>¿Qué tienes en tu mochila?</vt:lpstr>
      <vt:lpstr>En mi mochila tengo</vt:lpstr>
      <vt:lpstr>¿Qué tienes en tu estuche?</vt:lpstr>
      <vt:lpstr>En mi estuche tengo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mi maleta</dc:title>
  <dc:creator>Sara Montero</dc:creator>
  <cp:lastModifiedBy>GARETH</cp:lastModifiedBy>
  <cp:revision>12</cp:revision>
  <dcterms:created xsi:type="dcterms:W3CDTF">2015-03-05T08:56:36Z</dcterms:created>
  <dcterms:modified xsi:type="dcterms:W3CDTF">2015-03-25T13:53:53Z</dcterms:modified>
</cp:coreProperties>
</file>