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118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13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243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676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9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792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891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34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723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31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67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2546D-6283-458B-A523-898EC50EF31A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84827-64B6-45BA-9214-C2E099A3DE0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753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¿Cuántos objetos hay?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60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184" y="188640"/>
            <a:ext cx="2762250" cy="276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275856" y="692696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Hay una (1) goma</a:t>
            </a:r>
            <a:endParaRPr lang="es-ES" sz="2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284" y="2492896"/>
            <a:ext cx="2597150" cy="168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131840" y="269563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Hay un (1) estuche</a:t>
            </a:r>
            <a:endParaRPr lang="es-ES" sz="2800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3861048"/>
            <a:ext cx="1783771" cy="1787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431" y="4089400"/>
            <a:ext cx="1783771" cy="1787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4088399"/>
            <a:ext cx="1676324" cy="1086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21368" y="4175646"/>
            <a:ext cx="1656668" cy="1073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46850" y="3074708"/>
            <a:ext cx="1566072" cy="1014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134801"/>
            <a:ext cx="1650485" cy="1069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683568" y="5901247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Hay dos (2) goma</a:t>
            </a:r>
            <a:r>
              <a:rPr lang="es-ES" sz="2800" b="1" dirty="0" smtClean="0">
                <a:solidFill>
                  <a:srgbClr val="00B050"/>
                </a:solidFill>
              </a:rPr>
              <a:t>s</a:t>
            </a:r>
            <a:endParaRPr lang="es-ES" sz="2800" b="1" dirty="0">
              <a:solidFill>
                <a:srgbClr val="00B05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841647" y="5830138"/>
            <a:ext cx="3783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Hay cuatro (4) estuche</a:t>
            </a:r>
            <a:r>
              <a:rPr lang="es-ES" sz="2800" b="1" dirty="0" smtClean="0">
                <a:solidFill>
                  <a:srgbClr val="00B050"/>
                </a:solidFill>
              </a:rPr>
              <a:t>s</a:t>
            </a:r>
            <a:endParaRPr lang="es-E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1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692696"/>
            <a:ext cx="3230563" cy="242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3934513" y="2060848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 smtClean="0"/>
              <a:t>Hay ocho (8) rotulador</a:t>
            </a:r>
            <a:r>
              <a:rPr lang="es-ES" sz="2800" b="1" dirty="0" smtClean="0">
                <a:solidFill>
                  <a:srgbClr val="FF0000"/>
                </a:solidFill>
              </a:rPr>
              <a:t>e</a:t>
            </a:r>
            <a:r>
              <a:rPr lang="es-ES" sz="2800" b="1" dirty="0" smtClean="0">
                <a:solidFill>
                  <a:srgbClr val="00B050"/>
                </a:solidFill>
              </a:rPr>
              <a:t>s</a:t>
            </a:r>
            <a:endParaRPr lang="es-ES" sz="2800" b="1" dirty="0">
              <a:solidFill>
                <a:srgbClr val="00B050"/>
              </a:solidFill>
            </a:endParaRPr>
          </a:p>
        </p:txBody>
      </p:sp>
      <p:sp>
        <p:nvSpPr>
          <p:cNvPr id="2" name="AutoShape 5" descr="data:image/jpeg;base64,/9j/4AAQSkZJRgABAQAAAQABAAD/2wCEAAkGBxQOEBQUDBQVFhQXFBUbFRcYFxUcFxwVFhQWHBYbFR0YHCggIB4lHxgVIj0hJikrLi4uGh8zODMtNygtLisBCgoKBQUFDgUFDisZExkrKysrKysrKysrKysrKysrKysrKysrKysrKysrKysrKysrKysrKysrKysrKysrKysrK//AABEIAOYA2wMBIgACEQEDEQH/xAAcAAEAAgMBAQEAAAAAAAAAAAAABgcBBAUDCAL/xABNEAABAgQFAQUEBgYFCgYDAAABAgMABAURBhIhMUFRBxMiMmEUQlJxI2JygZGhFTNDgrHBJDRkksIIFiVTk7LD0vDxNYOio7PRF2N0/8QAFAEBAAAAAAAAAAAAAAAAAAAAAP/EABQRAQAAAAAAAAAAAAAAAAAAAAD/2gAMAwEAAhEDEQA/ALxhCEAjEIQGYxCEAhCEAhEWxZ2gyNKBE06FOj9i3ZTl/UXsn94iIV+nK5Xv/DGRISp/bOX7xSeqSRfUa+FI+1AWPiDFEpTU5p99tvS4STdZ+yhN1H7hEBf7W3ZxRbw9T3pg3t3iwQgHqQnYfaUmPSR7MqbTR7RXH/aHL3U5MrCWyr0ST4vkoqjbX2oyoPcUKWenFp0CWGihpPAuojQeoSRAc4UHEVR1nJ1qSQR5GfOPvRr/AO5H7/8Awul4f6QqM48eTmAF/wB/PG5kxBUNzLU5o8Ad6/b13T/uxHf816gmovtSVUmVvsyrTuZxR7tbq1qGRSCSkJITze0Bs4ceew7WW6c+847JTKR7Opw3KFm4SAdgcwKSBocyTYRcMUbi+oLrlHTNpT3dQpr/APSEAaoINllIOwulK9b2yKGtrxbOD68mpyTMy3b6RAzge64NHE/coH5ix5gOzCEIBGYxGYBCEIDEZhCAxGYQgEYjMIBCEYgEIRhawkEqIAAuSdAB6wGYRXWJe12Vl19zTULnZgmyUtXKM3TMAc37gVsdREcqNHqdUbLuJZxFPkuWUqCSR0VrbX6ylH6sBL8U9qshTyUIX7Q9ewbYsrxXtZS/KNdLXJ9IjC012vC6yKZJn7QdKfXZZ2+oCDzGnh+oysuot4Opqpt4aGceBCAdNc67Hp4RkvxeJEjs+m6kc+JZ1S03v7LLkoZGugUbAq44uPiMBHZBVCoawmWC6jO30yJDys/1LfRpI12uoRIw/Xqr+rS1TGDyv6SYI+Ww+RCSImtCw7K09GSQYbaHJSPEftKPiP3mOpAQGmdk8mlfe1Jb089yuYWoj+7fUeiiqJxJybbCAiXQhtA2ShKUpHyCdI94QGIhWFrrrdXWdkiSbSfkypSvzUImsQrs7V3kxVnBzUnEf7FtCf43gODjBoUSrIn8t5KcHcTybXSlZFkuKG1iLce6vlUcijTJwnUyw6q9LnFZmXL3CFG1iT6XCSeU5VcWi3a1Smp2XcYmk5m3ElKh/AjoQbEHggRU9LpwdS9h6uHxoBXT3zupsBWQpvykX0vtnT7uoXKDfaEVV2X4nek3zR634X2tJZwnRxseVIJ301SeRobEWNqwGYQhAYjMYjMAhCEAhGIzAIRiMwGIRx8T4mlqWz3s+4ED3UjVaz0Qkak/kOSIrFc9VMU37i8hTNczhuFuI510KhbgWRuCVWgJRi/tUlZFfcygM3NE5Q01qAvaylAHW+mVNz8oiVQoU/VEe0YrnEyMkNfZ0qCT6Agki+1s2dXFhH6o8/KU9ZlcHyvts5azk0rVtN+VOaC2mySlJ6kxJaX2amYdEziR8zj48reol272uEp0uNOgB5B3gI9h+p6FnBNPAT5Vz0wCE/irxK+XHwWiRU3swS64H8QTDk8/uEqJSwn0SgcemgPwxYDLKW0hLaQlIFkpSAAANgANAI/cB5y0uhpAQylKEJFkpSAEgdABoI9IQgEIQgMxiEalTqjMojPOOttI+JagkfIX3PpAbkQrsn8Um84P2s9OLv1u8R/hjlVXtqp7askoHplZuB3bdk3/APMsT9wManYniyW9kap7hLU02XLtueErKnFKOQnc+LynXQ6W1gLUiJdo2EjU2ErlT3c4wrvJZ3YhYIOUnoqw+RAPUGWwgKfmZVOLJDMPoKtJnKoeVQcSTdJ5CFFJIO6VA+t5D2XY4VPpVKVLwT7F0uJULFYSbZwPiHIHzGhsPHH+H3pSYTVqKm8w2LTTI2fY0zaDdQAHzABGqQDyMSUhFfl2qvhxZROtWJAsFqKBq25x3idgTopJA1BBAW7CIX2bY7RV2Sh4BucaFn2jcag2K0A65b7jdJ0PBM0gEIQgEIRiAzCEIBCEICh8MCXrGI5wVpXeLbccTKMq/VFLS1gix3ypSDl2N1E7RIe0x8v1OTp868qVp7jdypPhDzgUR3RVskDwabDNrum0CpGE3qgupzVOUpM3LTxWzY+YZ3SpI4zaJI62tzpY9AxHJYolTJ1RARNJFnGleFQcSCC4wTqCNdNxqCCNwn1Fo7EiylmSbS22nYJG/qo7k+puY3oquQrs1hp1MtWyp+QJyy84ASWxwh+1zoPv00zDRNoSswh5CVsqStCgClSSCkpOxBGhEB6QhCAQhHNr1el6e0XZ91DSOMx1UeiEjVR9ADAdKOPiTFErTG88+8lv4U7rV9hI1P4Wiq6/2sTM6Ut0Rv2dlboa9tfFkBar2F7FCNubm3AiSYb7I2G1+0VlxU9MnVRcJLd/skkr/eJHoIDlKx5VK2SjDkoWWb29qet+Iv4AQbiwzn5RuUrsfQ6vvsQTLs48fdzKDY9L3zEfLKPSLQbQEgBAAAFgALAAcACMwGhSqLLyacsmw00PqISPxI1P3xHsddnktVxnV9DMpH0b6B4gRtnGmYD8RwREwhAVBS8bztAdTK4nQpxnZqcQCq4+sff/ACWOQq4i2JGcbmG0uS60rbULpUkgpI9CI/FUprU40pqbbS42rzJULj0PoR1Goipp7Cs/hpxUxh9SpiUJzPSi7qUByUjc6e8nxDS4UAYC44rHEtFfoU0upUVGdhes7KDYjl1oDYjU+mp2JAkmB8eytZR/R1ZHgLrYWRnHUp+JO3iHUXttEqgKkxJQU1RLdZws5lmk+JSU2BcIHiSsbBwDQg6KH3GJR2dY+brDZQ4O6m29HmTcG40KkX1Kb7jdJ0PBPFxDhaYo76p/DabpOs1IjyOJ5U0Bsoamw1HFwSk8uoUiXxEBUcOu+z1FqxcRcJVnsbB0cK0IC9lC4N+AuKEVtgrtODrnsddR7LOpISc3hQ4ri19EqPTY3GU62iyYBGIzGIDMIQgEIQgKn7BTf9JK6zf/ADH+cd/H3ZwzVPppc+zzibFDyLi6k+XvLanjxDxDTe1ojv8Ak8HNLTqus1/gB/nFtQFRUbHK2FqpmMmkpKhlS+sAtOo2BcO1tvGNOuUgmPeYpU3hlRepGaaphOZ2VJKltA6lbJ5H/Rv5hPsVYZl6rLlmeRmHuqFgtCvibPB/I8giKvlKpO4ReSxUc0zTFGzTwHib6D0+wdDuk6EQFp4bxDL1NgPSLgWg6EbKSq2qVjg/9xcaxuVCfalm1OTLiG207qWQEj7zFb1XDakK/SuD3EZlpzOMJ1YfTreyRay9/DprtlN7xrBNB/zndW9Xpxbi2lkKkhdsosSPENLJ48Iv1VfSA79T7UH6g4ZfCssp5eyphabNpvyAqwA9VkbeUxzcAYLZqzjkzXX3ZmbacKHpdy6Q0oHQKF7qSbXFrJsSLaGLepdMZlGw1KNoabGyUAAep03PqYjuLsNuKdTPUghE82LWP6t9sbtPfyVxptoQHfmqOw7LmWcaQWCnKWwkBOXgADa3Ftoh1NqLtBdRK1JZXIrOWUm1btnhiZPHovb88skwpiRupMlbYKHEHK+yrRxpwbpWPuNjz+IjpVKQbmmltTKAttYspKtiP+ueIDZhFeydQdw84mXqC1OU5agmWmlaqYJ8rUyfh4C+OdPLYQNxcbQCEIQCEcHEOL5WnqS28tS31eRhpJcfVodkJ14OpsNI5n6aqsx/VJBphJ8qpt/xHTltkEj5FUBoY47Mm51ftVNX7LPJOZLiCUoUof6zLqD9ca9QY5mFu0h6VfEjihHcPiwRMGwbc6FRHhF/jHh3vltEiKa6NQqlk/Dkmx+ec/wjhYum0zDQYxZJdy0ogInGFhxptatAc2ULb1sPECDzpAWcDfaILi7ARdf9uorns08m9yP1TvVLwtubb2N+QdCIhI1idwm4hmo3mqYo2ZfSLqbB2A1009wm3wnQiLepVTanGUvSjiXG1DwqSbj1HoRtY6iAq12dlK8RI4kYMnUkCyFaJuTyws3BBOuQkg8E7jWZq1TwqQipJVO04GyXk/rEAnQam4+yrTUAKiysWYTlqsz3c83fQ5HBYOIJ5Qq35G4PIMQZVQn8O/R1RKp+mnwh8Ju80i2zyT5k/P8AvbJgLBw7iGXqTIdkHUuJ5t5knotJ1B+cdSKcmMFpctUsEzAQvcspV9Gvkosryn/9axbby2juYR7VWnnPZayj2OcSQlQXdLalehV5SeitNRYmAsiEYBvtCAzCMRmAqP8AycP6hMn+1f8ACbi24qT/ACb/APw+Z/8A6v8AhNxbcAjwn5JuYbU1MISttYspKhcEese8ZgKWn6RN4RfVM0zM/TFqu8wSSpv1+7hfyCtgT2qjSWq0hFVwy8Gp1HIsM5AF2plPCrWFzoRbcWIs1aQoEKAIIsQdiDuDFPYmwrMYdmVVHDwKpc6zUrrlCL3JSB7g1PVHF03ACaYExumpZ2ZlBYnmdH2FaHTQrbvun8xccEEy6KvnpJjEsu3UKI53FQZtlVoFBYH6p/qDqArUWPIJEd/AGNf0iFsTqO4n2NH2Tpe2mdvqk6aa2uNwQSH6xXht3vhP0chE6gWWg6NzLQ3bd+tporiw9COrhXEjVSZK2gUOIOV9lejjTg3SsfjY8/iB2oiOKsNOd8J6jkNzqBZaTo3MNj9m969F8aehASeek0TDamphCVtrSQtKhcEHgxAmJh3DSw1MlbtKUoBp43UuVJOjb3Ja4CuNukSnCmJm6k0VIBbdQcr7C/1jTg3SodN7K5/EDrzDCXUKQ6kKSoEKSoXBB3BB3EB+m3AtIUggpIBBBBBB2II3ERztBrrkhJ3lbd+862wxm8odeNgpXyAUfuEcFxD2GlZmwt6kqVdSdVOylzqU8qZvxun/AHvbtayzdDcelFhWQsvtOIN9EuJupJHRJUYDv4XwuzTWyU3cfXq/ML8Trq+SSdbdEjQfnEExtiF+ebbmKVITd5J3vw+6lLSChKT3oSlZzrSpNxoLx35DEdRlW0ioSSppOUFMxJqQrOkjwlTKylSTaxNja50jZVj5ChYU+pqJ932RQ+4lRCfzgPzhcVGd7ibmZxhLCkhYYl2iUqSseELccOa4vsANY3u0WpMy9NmBM2V3ra2m27XU464khCEDcm5B02tfiORT5yfDSWKPTESjKR4FzTqQE3JJs00VKJ1J1UI852QYpP8ApCuzCpubFwxcAAKVs3KMg2CjoM2p5JGsBu9mpRPUOWRNJC090WnELFx9EtSLKB+yIh1VwxO4ZdVNYfzPSZN35VRKikckckAe8PENL5heJ72cUp2UkECbGV1xx15aBshTyyrJ9wI++8SeAjuC8Zy1ZZzyirLTbvGlfrEE9RyOihofncCQqSCLHUHcekVnjXs3WHTP4cV7POJuooSQEOnmwPhCj0PhVzbUx0uz3tDTUiZaeT3E+3cLaUCkKKdy2Drfqk6j1GsBq1rs8clXlTeGHRKvmxWwf6u6B7pTsnn06Zd45qqrI11XsWJJb2SfTonN4STfQsO8gn3TcHjNvFrxxcU4Wlqq13c+2FfCsaOIPVCtx8tjyDAVx+hKxhzWmLM/JD9gq5cQn6o3GnwEjclMSvB/adJ1MhsqMvMXsWXdCVchCtlfLQ+kcRExU8OHK8ldRp42Wn+stJ6KHvAD7tN07R7zVOo2K2yplSRMWvmRZEwn7aSPEPmCOhgLKhFNiq1XCxCagDP08EAPC/eIF+SbkfZVcbAKEWZSsUyk2yh5h9vIsXGZSUqGtiFAm4IIIgK9/wAncZZWcT8M1/gA/lFtRU/YWcrtVa5RN7fNTo/wxbEAjMYjMBiEIQFRYxwq/RJk1TDw8G81LC+QovdRSke7yQPLuNNtuoSrWI5dupUJfc1Bi2XUBWYDVl7gg62J0INjoTa0opzGOHn8OzZqlCTeXJ/pcsL5QknUgDZHy8h18pIATrAOMU1VlQcT3U0ycsywbhSVjQkA65SQflsYlMVRWpcT7bVcwybTKE/TNcuoAGdp1I3WkaeoAsdEmJ5g/EzNWlUTEqd9FoJ8SHAPElX/AN8ggwHOxZhdxx0TtJUGZ5sWuf1b6B+ymByDwrcaa6AjdwjilFRQoFJZmWjlmJdfnbX/ADSeFDQj8I78RbF2FVTK0zVOWGJ9ofRue64nlp8DzIPXcbjpAShSQRY6g7g7W9YrurUFyjd6uQaMxTXQr2qR3KErHjXKjpvdv8OMsiwlioT2dqYQWJxnR+XVuD8bZ95s8KHUehMjgK4w21OMS6F4ffYnpAj6Jp9SkPNp/wBWlwA+XayxcbcR1P8AOSqjQ0ck9ROy+X8Trb7o8qvhx+nvrnaAASs5pmTJs291W1wh38j+N5DhnEbNTZ72VJ0OVxtQs424N0OJ4I1/lAcJS61NaJTJySSDdRUuYdH2QAlH4xuUPBTUu8Jmbccm5vh58g5PRlA8LY+QvqdYlEIBCEIBEH7ROzxuqgPS6u4nW7Ft5Nxcp2DmXX5KGqfXYziEBWWB+0JxD36PxGO5nEkJQ4qwQ78NztmPBGiuLHQ2bEaxzgmXrTOSZGVxN+6eSPGgn+KTyk/kbGIDRsczOHnPYsTJWttKSZeZQCrMlI0Bv5hsL7pJF9NQFuT863LNKdmFpQ2gEqUo2AA6xUtBkTXqu3UZNgSsnLrOV4JyuzSxob23Tpa/S4uSSE7shRprEzyZmsJUxT0m8vKXIU70W9bWx/7WGqv1i7tAKVim4XbDs1bJmbSnumQBayfdunr5U831ADrdpmP2qagy7CBMTboyoYtmACxYF0DUg38m6vQax8tqNzf+G33R9RYD7O0UtC5icV388tKi48olWUqBzBsq1+azqfQaR8uQH0D2czCZDEFVlZkhC5h0rZB0Ch3ji0hN+croNvQxcERHHeAJespCnLtTCBZt9HmFjcBQ95IOttCNbEXMQr9OVnDmlTb9vkk/t0ElxKeqlWzCwF/GCLm2aAuOMxHsJYzlKujNIugqAutpWjqftJ6eouPWJDAYhCEAjC0BQIUAQQQQdQQdwYzCApasSjuEJ/2qSSpdMmFgPtD9monj5alJ51SeDG/Wv9DTKaxSPpKfMhBnGkbAKOjzY+/bg3GyvDaFUpzc2y4zMpC23ElK0nkH+BG9+CBFRYReVQp9yjVX6SSmL+yrcsUkOaZDxZWqSOFceK8BcEjOImGkOsKC21pCkKGxSRoY94qvDzysNVD2CZJNPmVlUk6o/q3CdWlE9SbfMg+8q1qQEcxdhVM/kdYWWJxrViYR5kn4Vj3mzyk9T6318J4rU+4qUqaAxPti6m/cdR/rZcnzINttxqOIlccPFWGGqk2kOEtvNnMw+jR1pfVB6aC6djbqAQHciI4mwmtT3ttHWGJ4DxX/AFL6R7kwkb9AvcfcCPLDuJ3WXxIV0JRNfsHhozMoHKOA5tdH4b2iZwEcwnixE/madQWJtrR+WX50n4kfGg8KHUdYkcR3FmE0VDI42ssTbWrEyjzoPRXxIOt0nqesaWHcWLD4kq0gMzlvAofqZhI95hR56oOo/EAJfCEIBCPy44EgqWQEgEkk2AA3JJ4it6pjmYqjypTCyc1rh6dUD3LfB7u4so9DrfgEagO9jTHTNMIabSX5xz9VLN6rJOxXa+UfmeBEfpOElrX+k8XOoU4gFSGSQJaXTodRexUNOSL8qNiCGKfhNkvzrhfnXQbuK8Uw6rnICTlRfck9Lkm0caSoM/ipxExWSqVkAbtSybhSxwTfr8aht5QAbwH6quKZ3ErqpXDwUzKA2fm1ApJSdwOQCPdHiOl8ovFgYKwXLUZnJKJutVu8dVbOs+vRI4SNB6m5PYpVMak2ksyjaW20jwpSLD1PqT1OpjbgPOY8ivsn+EfEUfbsx5FfZP8ACPiKA+4YEQhAVxjHsrafX7VRleyTiSVJKLpbUr6wT5SfiT1NwY/GBO0RxT3sGIE9xOpICVGwQ7020Cjxbwq46RZURXH2BmK0zld8DyQe6eA8ST0PxJ9PwsYCVQipsE43fp0wKZibwuCwYmFG6Vp2TmUdwdgv7lWIMWzAIQhAIh/ahg8ViSKUACYauuXVzmtqi/RQAHzyniJhCAqnDUyjFVHclKj4ZtiyVqUPGl1IIbetvrqlQ02WNLiO52Y4lcfQ5JVPSelDkcB3W2NEODrxc+qT70RjtAlVUCqtVaUSe4eVknEJ5KvMf3gM32kfWjqdo0opv2euUey1spSXQk+F6UULm9t7A79Df3RAWbCNKi1Rudl235ZWZtxAUk/PcH1BuCOCDG7AczENBYqLBZnEZknVJGi0KGym1bpUOsRamV5+kOplK6vOyo5ZWeIslXRua+Fz6x0V+JieRrVGQbmmltTKEuNrFlJULgj/AK54gNkRy8RYfYqTPdTiMwvdKhotCxsttW6VDrEQbefw2cr5cmKXfwOaqelbnyucra6K3G3S82cq7CGPaFvNhjKFB0rTkKTsQq9tYCHydemKMtMvXVFyWJCWJ+2muyJv4VfX2PPJHcxXjOUpbYVNOXWofRNIspxy+2QDg9TYesQ6qYsmK+FyuHpcKYVdD05MI+hCSNe7QoeI/ME/V5jElQqXhRpL9Qc76ay+BSwFOmwtaXbv4QNs3F7FVtIDKKHP4iIcrRVJyGikyiCQ6sDUe0KNrD5j7knWPCr49blstNwhLpeeFwC2kdyj4jfZZ6qJy31JOojStVMWHW8jTD/tHUfkVX+5GvvERZmFcKytKa7uRbCds6zq4sjlauflsOAICI4O7MQ277ZXXPa5xRzeLxNtni1/MR8gBpYaXiyIQgEIQgPOY8ivsn+EfEUfbsx5FfZP8I+IoD7hhCEAhCEBHsbYQYrEsWpkWULlp0DxIV1HUHS6efwIg+AcWv02ZFJxAbOJsJV8nwrSdEJKjuDsk/unWLZiJ9o2Cm6zKlBsl9Fyw5ylXwn6qrAH7jxASyEV12TYycmkrkapdM9LeFQV5loTpf1UnQHrcHW5tYsAhCEBz6/SG5+Wdl5kXbcSUnqDulQ9QQCPUCK27JaouUemKJVNVtFZYzbLaOqki/BBCwOilD3YtmKt7aqIttLNVkNJiUUnORy1m0KrbhJOo+Far7QHp2eLNIqU1SXSe7UTMSRJ3bV5kC54sfvQs8xZ0Vli5lVYp8pVaN/WpezrYGpKf2zJA3IKSLc2UPeiRUPtCkZqTTMqmGmhYd4ha0hSF8pIOp12IGsBK4/DzyW0lTiglIFypRAAA5JOgiu5jtMcnVFrDUo5NLBsXlgol0n1JsTxoSn0j8N9nsxUCHcUTinUjxezMkty6bfERYm3XQ6eYwHtV+0pMwtUth+XVPvWIUoC0um9x41nQj8AfijkUPssaYbL+In0ltK1OCWSsok2io3O5H4Cw41jaqvaNI0wCTw+wmYevZDbCfogrm6kglZ3PhvexuRGnKYAn62tL+KHyhsG6JRogAfatcJ6e8qx3EB+qh2juTS/YsHy3eFIy99kCWW08FCSAAN9VWGmgMdLCnZWhtz2quOe2TaiCc5JaSfQK81vUWGlki0Tuj0hiRaDUk0lpsbJSPzUdyfU3Mb0AAhCEAhCEAhCEB5zHkV9k/wj4ij7dmPIr7J/hHxFAfcMIQgEIQgEIQgKs7XsNONLbq9KGWZliC9b32ki2Ygb2FweqCfhETnB+I26rJtzMvsoWWnlDg86T8j+IIPMdlaQQQoAgixB2IPWKXkicKVotKJFOnTdBJ8La76f3SQk/UUkkm0BdMIQgEeczLpdQpDoCkLSUqSdilQsQfuj0hAU1gmeVhupu0yfVaVeXnlHVHw3VoATsL+U9FJ6KvE8qOA6Wt5UzMyrOcXUtSrpQTuVOJuEE8kkfONzGGE5ersd1OpOlyhadFoUeUn+R0MUv2cYOXXUOCozsyZeWd7tLOZRBsLggqJCRxYJ+8QE7rfaxJSlpejtmbd8rbbCbNA20AKRr+4D90coYTq1fOauv+ySx1Es15iPrC5HTVZUR0EWPh3C8pTUZZBhDemqgLrP2lm6j+McjtNxkKPJ52wFTDpyMIPxcqI5CbjTkkDmA4tQqVKwk2G5ZoKmFjRtHifXroXFnVKb8fOwOsc9trEFaGZTiaZLq2SAe+KTax+MHflHyjp9muAPZv6dV7u1B3xkr17rNwPr23PGw0vexoCrh2ROKF36tOrXyrMrf71k/nGvMYPrdL+kpNRVNpGpYfuSQOE51KH4FEWzCAg/Z72iIqpUxMtmXnW752VXF8vmKM2unKTqPXeJxFR9uFHMt3FWkfBMMOoDih7yfcKrb2Nk+oVbiLRpE+mal2n2/K62hY+S0g/zgNuEI/D68qFKAuQkm3Ww2gIX2gdobdKKWJdBmJ1dsjCbm2bYry3OvCRqfTeIlTcWViSqck3XS0Gp05QylKLtkkJTqkXBzFGhUrQnnbhdkeIJZl5+erKXe+eeKUzakFTCCQkqQVC5Qo5xqRbLYXGt+p24VhKJqkTUsUvJQtbiMigUryOMKACk33ta4vvAW5iGrsyMut2ccS22AdTySDYJG5J6DWPjlimPOJCm2XVJOxShRBsbGxAi+KJgebrr6Z3FCilvdmTF0gA7Zxfwj08x5ItaLalZZDKEoZSlCEgBKUgBIA2AA0AgPWEIQCEIQCEIQCIz2iYVTV5Bxg2Dg8bCjw6kHLc9Dqk+hiTQgK97G8VKnZRUtOXE1KHu3Aq+YoBKUqN9yLFJ9Rc7xYUU92jyqqFVWKvKJPdOK7ubSnm41P7yRfpmQDzFtyc0h9tDjKgpC0pUhQ2KVC4I+4wHtCEIBFT9gOiKgOk3/IxbEVR2DafpMdJz/ngLXinppH6WxcG3dWpFoKCeCpIQq/z7xxP9wRcMU/RHPYsYTSHtBMsnuifeJS2sW/2bifmIC4IQhAIQgYCve3iZSiiupUdXHGUp9VBwLP5IVElwJLKZpckhzRSZZm46HuwbRWdfmf8AOqstSkr4pGUVmfcHlWq9lWPrbIP31C4i6ALfKAzHnMPJbSpTqkpQkEqUogJA5JJ0AiB4u7VpWSX3MiDOTRNg21qkK6KUL3P1U3PW0R+XwRUq8oO4kfLDFwUSjVgf3hqE/NWZWpGkB59hb7ff1WUbKHJcPZmtilSCtxBOu4KQ3E/p2AqfLTPtMvLIS5rlAv3aVG11NoJypUbAXAG3zjpUDD8tTmu7kGktJ0vYeJRHK1HVR9SY6cAhCEAhCEAhCEAhCEAhCEBzsQ0duoSrstMC6HEEHqDulQ9UkAj1EV32MVdyXXMUifP00qpRav7zV/EB6C4UPRfpFqxUnbHILp81K1mSHjZWlD4GmZB0SVehBU2T9ZPSAtuEatLqCJtht6XOZtxCVoP1VC4v0PpxG1AIqjsK89VH9s/m5FrxU/YX+uqw/tf+J2AtiIB2q4JcqKG5mnHLPSxCmjcArAOYJudAoHUE6XuDvcT+EBWmEe1hlz+j1v8Aok2jwr7wFLalDm58h5srTXQmLAZqbLiczbzSk9QtJH4gxpYgwtJ1IWn5dtwgWCiLLA6JWmyh9xiHu9idLUq4S8kfCHTb/wBQJ/OAklcx5T5EEzM01ce4hWdf91Fz+MV/O16o4pJZpDapSQJs5MOaKWnYgW+/wpJ9VAG0dqewtQaCkPTjTYPuh1SnVqI+BtRIOttQnTkiOKcU1TEV2qAyZOT8pmV+FRTsQhQ0BGujdyNPELwHeXWaXhKVEuhWZ3dSE2U84sjzOcJHztYbXjgiWrGJ9XyafIK9wX7xafW9lKv1OVPoYleDOy+UppDro9pmb3LzovZW5LaTcA31ubq9YnMBG8IYHk6Qm0m34yPE6vxOq6+LgeibD0iSQhAIQhAIQhAIQhAIQhAIQhAIQhAI06vTW5xh1iYF23UKSoehG49RvfqI3IQFRdktUXS5p6i1E2UhalSqjolST4iE+ih4x81jcWi3Ygnajgc1NtD8kck9L2UysGxVlOYIJ4N9QeD8zHh2fdpLc6PZqnaXnkHItC/CFqGl0X2V1Rv002CwoqbsN/rFXH9rH++9FsxUvYgf6ZWR/ah/8kxAW1CNefnm5ZsuTLiG20+ZS1BKR95isqx2rrmnDLYYllzTvLqkkNJ9QDbT6yikfOAsmrVVmTaLs46hpsbqWQB8h1PoNYq+odpU5VXFS+FZZShsqacSAlPqArwp6+K5Pwx60jspdnHRM4pmVzLnDKVENp9CRbTbwoCRcbmLPkJFuWbS3LIQ22nypQkJSPuEBXeG+yVsOe0150zsydSFFRaB6WVqsD1sPqxZTaAkBKAAALAAAAAbAAR+oQCEIQCEIQCEIQCEIQCEIQCEZhAYhCEAhCEAhCEAiK4ywBJVcXmm8rtrB5uyXLcA8KHooH0tCEBCZnCtZoyCqnVNLrCdckwFEhPCQCF/kUxAcH4gqErMzKZFUul2ZcCnFLSogKClnwaaC61bg8QhAWNJdlkxUFpexNOrmLapabJDYv62Ta+miUp+cWXSaSxJNhqTaQ02PdQANep5J9TrCEBuwhCAQhCAQhCAQhCAQhCAQhC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42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¿Cuántos objetos hay?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¿Cuántos objetos hay?</dc:title>
  <dc:creator>Mar</dc:creator>
  <cp:lastModifiedBy>GARETH</cp:lastModifiedBy>
  <cp:revision>5</cp:revision>
  <dcterms:created xsi:type="dcterms:W3CDTF">2014-10-12T15:55:53Z</dcterms:created>
  <dcterms:modified xsi:type="dcterms:W3CDTF">2014-10-13T13:12:26Z</dcterms:modified>
</cp:coreProperties>
</file>