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33FF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AF7E-8C5C-4FB0-B9D7-AB34DE63F2FB}" type="datetimeFigureOut">
              <a:rPr lang="en-US" smtClean="0"/>
              <a:t>11/7/2012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B2D4-D95E-4641-A0D5-16C983C552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GB" dirty="0" smtClean="0"/>
              <a:t>Hinduism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3200" y="6019800"/>
            <a:ext cx="2438400" cy="609600"/>
          </a:xfrm>
        </p:spPr>
        <p:txBody>
          <a:bodyPr>
            <a:normAutofit/>
          </a:bodyPr>
          <a:lstStyle/>
          <a:p>
            <a:r>
              <a:rPr lang="en-GB" sz="1200" dirty="0" smtClean="0">
                <a:solidFill>
                  <a:schemeClr val="tx1"/>
                </a:solidFill>
              </a:rPr>
              <a:t>Wednesday 7</a:t>
            </a:r>
            <a:r>
              <a:rPr lang="en-GB" sz="1200" baseline="30000" dirty="0" smtClean="0">
                <a:solidFill>
                  <a:schemeClr val="tx1"/>
                </a:solidFill>
              </a:rPr>
              <a:t>th</a:t>
            </a:r>
            <a:r>
              <a:rPr lang="en-GB" sz="1200" dirty="0" smtClean="0">
                <a:solidFill>
                  <a:schemeClr val="tx1"/>
                </a:solidFill>
              </a:rPr>
              <a:t> November 2012</a:t>
            </a:r>
          </a:p>
          <a:p>
            <a:r>
              <a:rPr lang="en-GB" sz="1200" dirty="0" smtClean="0">
                <a:solidFill>
                  <a:schemeClr val="tx1"/>
                </a:solidFill>
              </a:rPr>
              <a:t>Term 2 Week 1</a:t>
            </a: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752600"/>
            <a:ext cx="2862262" cy="3997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pais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333375"/>
            <a:ext cx="1901825" cy="2016125"/>
          </a:xfrm>
          <a:prstGeom prst="rect">
            <a:avLst/>
          </a:prstGeom>
          <a:noFill/>
        </p:spPr>
      </p:pic>
      <p:pic>
        <p:nvPicPr>
          <p:cNvPr id="7" name="Picture 11" descr="paisle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04800"/>
            <a:ext cx="1901825" cy="2016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3505200"/>
            <a:ext cx="4953000" cy="1477963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omic Sans MS" pitchFamily="66" charset="0"/>
              </a:rPr>
              <a:t>R</a:t>
            </a:r>
            <a:r>
              <a:rPr lang="en-GB" sz="2000" dirty="0" smtClean="0">
                <a:latin typeface="Comic Sans MS" pitchFamily="66" charset="0"/>
              </a:rPr>
              <a:t>ecall </a:t>
            </a:r>
            <a:r>
              <a:rPr lang="en-GB" sz="2000" dirty="0">
                <a:latin typeface="Comic Sans MS" pitchFamily="66" charset="0"/>
              </a:rPr>
              <a:t>some of the key points in the story of Raksha Bandhan </a:t>
            </a:r>
            <a:endParaRPr lang="en-GB" sz="2000" dirty="0" smtClean="0">
              <a:latin typeface="Comic Sans MS" pitchFamily="66" charset="0"/>
            </a:endParaRPr>
          </a:p>
          <a:p>
            <a:pPr>
              <a:buNone/>
            </a:pPr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K</a:t>
            </a:r>
            <a:r>
              <a:rPr lang="en-GB" sz="2000" dirty="0" smtClean="0">
                <a:latin typeface="Comic Sans MS" pitchFamily="66" charset="0"/>
              </a:rPr>
              <a:t>now </a:t>
            </a:r>
            <a:r>
              <a:rPr lang="en-GB" sz="2000" dirty="0">
                <a:latin typeface="Comic Sans MS" pitchFamily="66" charset="0"/>
              </a:rPr>
              <a:t>that Raksha Bandhan is a Hindu festival for brothers &amp; sisters </a:t>
            </a:r>
            <a:endParaRPr lang="en-GB" sz="2000" dirty="0" smtClean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K</a:t>
            </a:r>
            <a:r>
              <a:rPr lang="en-GB" sz="2000" dirty="0" smtClean="0">
                <a:latin typeface="Comic Sans MS" pitchFamily="66" charset="0"/>
              </a:rPr>
              <a:t>now </a:t>
            </a:r>
            <a:r>
              <a:rPr lang="en-GB" sz="2000" dirty="0">
                <a:latin typeface="Comic Sans MS" pitchFamily="66" charset="0"/>
              </a:rPr>
              <a:t>what the string bracelet made for brothers </a:t>
            </a:r>
            <a:r>
              <a:rPr lang="en-GB" sz="2000" dirty="0" smtClean="0">
                <a:latin typeface="Comic Sans MS" pitchFamily="66" charset="0"/>
              </a:rPr>
              <a:t>represents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6018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33800"/>
            <a:ext cx="376118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971800" y="152400"/>
            <a:ext cx="5715000" cy="2087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2800" dirty="0" smtClean="0">
                <a:latin typeface="Comic Sans MS" pitchFamily="66" charset="0"/>
              </a:rPr>
              <a:t>   </a:t>
            </a:r>
            <a:r>
              <a:rPr lang="en-GB" sz="4000" dirty="0" smtClean="0">
                <a:latin typeface="Comic Sans MS" pitchFamily="66" charset="0"/>
              </a:rPr>
              <a:t>To </a:t>
            </a:r>
            <a:r>
              <a:rPr lang="en-GB" sz="4000" dirty="0">
                <a:latin typeface="Comic Sans MS" pitchFamily="66" charset="0"/>
              </a:rPr>
              <a:t>know the </a:t>
            </a:r>
            <a:r>
              <a:rPr lang="en-GB" sz="4000" dirty="0" smtClean="0">
                <a:latin typeface="Comic Sans MS" pitchFamily="66" charset="0"/>
              </a:rPr>
              <a:t>Hindu story and meaning </a:t>
            </a:r>
            <a:r>
              <a:rPr lang="en-GB" sz="4000" dirty="0">
                <a:latin typeface="Comic Sans MS" pitchFamily="66" charset="0"/>
              </a:rPr>
              <a:t>of Raksha Bandhan</a:t>
            </a: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Raksha Bandhan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 smtClean="0"/>
              <a:t>*Festival </a:t>
            </a:r>
            <a:r>
              <a:rPr lang="en-GB" dirty="0"/>
              <a:t>for brothers and </a:t>
            </a:r>
            <a:r>
              <a:rPr lang="en-GB" dirty="0" smtClean="0"/>
              <a:t>sisters*</a:t>
            </a:r>
          </a:p>
          <a:p>
            <a:pPr>
              <a:buNone/>
            </a:pPr>
            <a:endParaRPr lang="en-GB" dirty="0" smtClean="0"/>
          </a:p>
          <a:p>
            <a:pPr>
              <a:buFont typeface="Wingdings"/>
              <a:buChar char="J"/>
            </a:pPr>
            <a:r>
              <a:rPr lang="en-GB" dirty="0" smtClean="0">
                <a:sym typeface="Wingdings" pitchFamily="2" charset="2"/>
              </a:rPr>
              <a:t>good things about having brothers and sisters are...</a:t>
            </a: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 not so good things are... </a:t>
            </a:r>
            <a:endParaRPr lang="en-GB" dirty="0"/>
          </a:p>
        </p:txBody>
      </p:sp>
      <p:pic>
        <p:nvPicPr>
          <p:cNvPr id="3074" name="Picture 2" descr="C:\Documents and Settings\featherstone\Local Settings\Temporary Internet Files\Content.IE5\6NCNV2MH\MC90008947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715000"/>
            <a:ext cx="1818742" cy="946404"/>
          </a:xfrm>
          <a:prstGeom prst="rect">
            <a:avLst/>
          </a:prstGeom>
          <a:noFill/>
        </p:spPr>
      </p:pic>
      <p:pic>
        <p:nvPicPr>
          <p:cNvPr id="3075" name="Picture 3" descr="C:\Documents and Settings\featherstone\Local Settings\Temporary Internet Files\Content.IE5\1627MEE3\MC9003587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152400"/>
            <a:ext cx="1275893" cy="1662255"/>
          </a:xfrm>
          <a:prstGeom prst="rect">
            <a:avLst/>
          </a:prstGeom>
          <a:noFill/>
        </p:spPr>
      </p:pic>
      <p:pic>
        <p:nvPicPr>
          <p:cNvPr id="3076" name="Picture 4" descr="C:\Documents and Settings\featherstone\Local Settings\Temporary Internet Files\Content.IE5\TSJG5DYG\MC90008946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5410200"/>
            <a:ext cx="1779422" cy="1217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Celebrate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/>
          <a:lstStyle/>
          <a:p>
            <a:r>
              <a:rPr lang="en-GB" dirty="0" smtClean="0"/>
              <a:t>Would you want to celebrate having good brothers and sisters? </a:t>
            </a:r>
          </a:p>
          <a:p>
            <a:r>
              <a:rPr lang="en-GB" dirty="0" smtClean="0"/>
              <a:t>Why?</a:t>
            </a:r>
            <a:endParaRPr lang="en-GB" dirty="0"/>
          </a:p>
        </p:txBody>
      </p:sp>
      <p:pic>
        <p:nvPicPr>
          <p:cNvPr id="4100" name="Picture 4" descr="C:\Documents and Settings\featherstone\Local Settings\Temporary Internet Files\Content.IE5\1627MEE3\MC9003915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743200"/>
            <a:ext cx="2819400" cy="3382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Vishnu</a:t>
            </a:r>
            <a:endParaRPr lang="en-GB" dirty="0"/>
          </a:p>
        </p:txBody>
      </p:sp>
      <p:pic>
        <p:nvPicPr>
          <p:cNvPr id="4" name="Picture 4" descr="vishn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3343275" cy="46958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0" y="1371600"/>
            <a:ext cx="3352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Gave </a:t>
            </a:r>
            <a:r>
              <a:rPr lang="en-GB" sz="2000" dirty="0">
                <a:latin typeface="Comic Sans MS" pitchFamily="66" charset="0"/>
              </a:rPr>
              <a:t>thread to the wife of the god </a:t>
            </a:r>
            <a:r>
              <a:rPr lang="en-GB" sz="2000" dirty="0" err="1">
                <a:latin typeface="Comic Sans MS" pitchFamily="66" charset="0"/>
              </a:rPr>
              <a:t>Indra</a:t>
            </a:r>
            <a:r>
              <a:rPr lang="en-GB" sz="2000" dirty="0">
                <a:latin typeface="Comic Sans MS" pitchFamily="66" charset="0"/>
              </a:rPr>
              <a:t>.  This brought luck to </a:t>
            </a:r>
            <a:r>
              <a:rPr lang="en-GB" sz="2000" dirty="0" err="1">
                <a:latin typeface="Comic Sans MS" pitchFamily="66" charset="0"/>
              </a:rPr>
              <a:t>Indra</a:t>
            </a:r>
            <a:r>
              <a:rPr lang="en-GB" sz="2000" dirty="0">
                <a:latin typeface="Comic Sans MS" pitchFamily="66" charset="0"/>
              </a:rPr>
              <a:t> who defeated the wicked King </a:t>
            </a:r>
            <a:r>
              <a:rPr lang="en-GB" sz="2000" dirty="0" smtClean="0">
                <a:latin typeface="Comic Sans MS" pitchFamily="66" charset="0"/>
              </a:rPr>
              <a:t>Bali. 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To remember this, sisters gave brothers a bracelet made of string, which they keep on for a week</a:t>
            </a:r>
            <a:r>
              <a:rPr lang="en-GB" sz="2000" dirty="0" smtClean="0">
                <a:latin typeface="Comic Sans MS" pitchFamily="66" charset="0"/>
              </a:rPr>
              <a:t>.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 smtClean="0">
                <a:latin typeface="Comic Sans MS" pitchFamily="66" charset="0"/>
              </a:rPr>
              <a:t>The bracelets represent love and care for their siblings – they want to protect them. 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5122" name="Picture 2" descr="http://www.polyvore.com/cgi/img-thing?.out=jpg&amp;size=l&amp;tid=72986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181600"/>
            <a:ext cx="1257300" cy="1257300"/>
          </a:xfrm>
          <a:prstGeom prst="rect">
            <a:avLst/>
          </a:prstGeom>
          <a:noFill/>
        </p:spPr>
      </p:pic>
      <p:pic>
        <p:nvPicPr>
          <p:cNvPr id="5124" name="Picture 4" descr="http://holidays.vgreets.com/Rakhi/Photos/Raksha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2667000"/>
            <a:ext cx="1295400" cy="1295400"/>
          </a:xfrm>
          <a:prstGeom prst="rect">
            <a:avLst/>
          </a:prstGeom>
          <a:noFill/>
        </p:spPr>
      </p:pic>
      <p:pic>
        <p:nvPicPr>
          <p:cNvPr id="5126" name="Picture 6" descr="http://www.yousigma.com/rakshabandhan_image0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228600"/>
            <a:ext cx="1638300" cy="1304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Hindu </a:t>
            </a:r>
            <a:r>
              <a:rPr lang="en-GB" dirty="0"/>
              <a:t>girls give their brothers a bracelet </a:t>
            </a:r>
            <a:r>
              <a:rPr lang="en-GB" dirty="0" smtClean="0"/>
              <a:t>made of </a:t>
            </a:r>
            <a:r>
              <a:rPr lang="en-GB" dirty="0"/>
              <a:t>string. They wear it for a whole week and promise to look after their sister. </a:t>
            </a: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How might a brother look after their sister?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your own bracelet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019800" cy="29717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bracelet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Take a picture of it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 picture of your bracelet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about it</a:t>
            </a:r>
            <a:endParaRPr lang="en-GB" dirty="0"/>
          </a:p>
        </p:txBody>
      </p:sp>
      <p:pic>
        <p:nvPicPr>
          <p:cNvPr id="4" name="Picture 6" descr="http://www.yousigma.com/rakshabandhan_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133600"/>
            <a:ext cx="1638300" cy="1304926"/>
          </a:xfrm>
          <a:prstGeom prst="rect">
            <a:avLst/>
          </a:prstGeom>
          <a:noFill/>
        </p:spPr>
      </p:pic>
      <p:pic>
        <p:nvPicPr>
          <p:cNvPr id="5" name="Picture 4" descr="http://holidays.vgreets.com/Rakhi/Photos/Raksh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4724400"/>
            <a:ext cx="1295400" cy="1295400"/>
          </a:xfrm>
          <a:prstGeom prst="rect">
            <a:avLst/>
          </a:prstGeom>
          <a:noFill/>
        </p:spPr>
      </p:pic>
      <p:pic>
        <p:nvPicPr>
          <p:cNvPr id="6" name="Picture 2" descr="http://www.polyvore.com/cgi/img-thing?.out=jpg&amp;size=l&amp;tid=729869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191000"/>
            <a:ext cx="1257300" cy="1257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AFL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352800" y="2057400"/>
            <a:ext cx="4953000" cy="1477963"/>
          </a:xfrm>
        </p:spPr>
        <p:txBody>
          <a:bodyPr>
            <a:noAutofit/>
          </a:bodyPr>
          <a:lstStyle/>
          <a:p>
            <a:r>
              <a:rPr lang="en-GB" sz="2000" dirty="0">
                <a:latin typeface="Comic Sans MS" pitchFamily="66" charset="0"/>
              </a:rPr>
              <a:t>R</a:t>
            </a:r>
            <a:r>
              <a:rPr lang="en-GB" sz="2000" dirty="0" smtClean="0">
                <a:latin typeface="Comic Sans MS" pitchFamily="66" charset="0"/>
              </a:rPr>
              <a:t>ecall </a:t>
            </a:r>
            <a:r>
              <a:rPr lang="en-GB" sz="2000" dirty="0">
                <a:latin typeface="Comic Sans MS" pitchFamily="66" charset="0"/>
              </a:rPr>
              <a:t>some of the key points in the story of Raksha Bandhan </a:t>
            </a:r>
            <a:endParaRPr lang="en-GB" sz="2000" dirty="0" smtClean="0">
              <a:latin typeface="Comic Sans MS" pitchFamily="66" charset="0"/>
            </a:endParaRPr>
          </a:p>
          <a:p>
            <a:pPr>
              <a:buNone/>
            </a:pPr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K</a:t>
            </a:r>
            <a:r>
              <a:rPr lang="en-GB" sz="2000" dirty="0" smtClean="0">
                <a:latin typeface="Comic Sans MS" pitchFamily="66" charset="0"/>
              </a:rPr>
              <a:t>now </a:t>
            </a:r>
            <a:r>
              <a:rPr lang="en-GB" sz="2000" dirty="0">
                <a:latin typeface="Comic Sans MS" pitchFamily="66" charset="0"/>
              </a:rPr>
              <a:t>that Raksha Bandhan is a Hindu festival for brothers &amp; sisters </a:t>
            </a:r>
            <a:endParaRPr lang="en-GB" sz="2000" dirty="0" smtClean="0">
              <a:latin typeface="Comic Sans MS" pitchFamily="66" charset="0"/>
            </a:endParaRP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K</a:t>
            </a:r>
            <a:r>
              <a:rPr lang="en-GB" sz="2000" dirty="0" smtClean="0">
                <a:latin typeface="Comic Sans MS" pitchFamily="66" charset="0"/>
              </a:rPr>
              <a:t>now </a:t>
            </a:r>
            <a:r>
              <a:rPr lang="en-GB" sz="2000" dirty="0">
                <a:latin typeface="Comic Sans MS" pitchFamily="66" charset="0"/>
              </a:rPr>
              <a:t>what the string bracelet made for brothers </a:t>
            </a:r>
            <a:r>
              <a:rPr lang="en-GB" sz="2000" dirty="0" smtClean="0">
                <a:latin typeface="Comic Sans MS" pitchFamily="66" charset="0"/>
              </a:rPr>
              <a:t>represents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3200400" cy="168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C:\Documents and Settings\featherstone\Local Settings\Temporary Internet Files\Content.IE5\99PM7QEW\MC90038917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495800"/>
            <a:ext cx="1854388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242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Hinduism </vt:lpstr>
      <vt:lpstr>PowerPoint Presentation</vt:lpstr>
      <vt:lpstr>Raksha Bandhan</vt:lpstr>
      <vt:lpstr>Celebrate</vt:lpstr>
      <vt:lpstr>Vishnu</vt:lpstr>
      <vt:lpstr>PowerPoint Presentation</vt:lpstr>
      <vt:lpstr>Make your own bracelet </vt:lpstr>
      <vt:lpstr>AFL</vt:lpstr>
    </vt:vector>
  </TitlesOfParts>
  <Company>All Saints C of E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</dc:title>
  <dc:creator>Authorised User</dc:creator>
  <cp:lastModifiedBy>Gareth Pitchford</cp:lastModifiedBy>
  <cp:revision>20</cp:revision>
  <dcterms:created xsi:type="dcterms:W3CDTF">2012-11-06T09:03:26Z</dcterms:created>
  <dcterms:modified xsi:type="dcterms:W3CDTF">2012-11-07T12:12:11Z</dcterms:modified>
</cp:coreProperties>
</file>